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91"/>
  </p:notesMasterIdLst>
  <p:sldIdLst>
    <p:sldId id="256" r:id="rId6"/>
    <p:sldId id="258" r:id="rId7"/>
    <p:sldId id="288" r:id="rId8"/>
    <p:sldId id="289" r:id="rId9"/>
    <p:sldId id="306" r:id="rId10"/>
    <p:sldId id="307" r:id="rId11"/>
    <p:sldId id="313" r:id="rId12"/>
    <p:sldId id="345" r:id="rId13"/>
    <p:sldId id="275" r:id="rId14"/>
    <p:sldId id="262" r:id="rId15"/>
    <p:sldId id="292" r:id="rId16"/>
    <p:sldId id="293" r:id="rId17"/>
    <p:sldId id="270" r:id="rId18"/>
    <p:sldId id="290" r:id="rId19"/>
    <p:sldId id="271" r:id="rId20"/>
    <p:sldId id="272" r:id="rId21"/>
    <p:sldId id="273" r:id="rId22"/>
    <p:sldId id="281" r:id="rId23"/>
    <p:sldId id="274" r:id="rId24"/>
    <p:sldId id="276" r:id="rId25"/>
    <p:sldId id="283" r:id="rId26"/>
    <p:sldId id="284" r:id="rId27"/>
    <p:sldId id="294" r:id="rId28"/>
    <p:sldId id="295" r:id="rId29"/>
    <p:sldId id="296" r:id="rId30"/>
    <p:sldId id="300" r:id="rId31"/>
    <p:sldId id="301" r:id="rId32"/>
    <p:sldId id="302" r:id="rId33"/>
    <p:sldId id="297" r:id="rId34"/>
    <p:sldId id="303" r:id="rId35"/>
    <p:sldId id="299" r:id="rId36"/>
    <p:sldId id="277" r:id="rId37"/>
    <p:sldId id="282" r:id="rId38"/>
    <p:sldId id="285" r:id="rId39"/>
    <p:sldId id="267" r:id="rId40"/>
    <p:sldId id="268" r:id="rId41"/>
    <p:sldId id="304" r:id="rId42"/>
    <p:sldId id="286" r:id="rId43"/>
    <p:sldId id="266" r:id="rId44"/>
    <p:sldId id="287" r:id="rId45"/>
    <p:sldId id="308" r:id="rId46"/>
    <p:sldId id="305" r:id="rId47"/>
    <p:sldId id="309" r:id="rId48"/>
    <p:sldId id="310" r:id="rId49"/>
    <p:sldId id="311" r:id="rId50"/>
    <p:sldId id="312" r:id="rId51"/>
    <p:sldId id="339" r:id="rId52"/>
    <p:sldId id="340" r:id="rId53"/>
    <p:sldId id="341" r:id="rId54"/>
    <p:sldId id="346" r:id="rId55"/>
    <p:sldId id="342" r:id="rId56"/>
    <p:sldId id="343" r:id="rId57"/>
    <p:sldId id="347" r:id="rId58"/>
    <p:sldId id="350" r:id="rId59"/>
    <p:sldId id="349" r:id="rId60"/>
    <p:sldId id="351" r:id="rId61"/>
    <p:sldId id="352" r:id="rId62"/>
    <p:sldId id="348" r:id="rId63"/>
    <p:sldId id="344" r:id="rId64"/>
    <p:sldId id="278" r:id="rId65"/>
    <p:sldId id="315" r:id="rId66"/>
    <p:sldId id="316" r:id="rId67"/>
    <p:sldId id="331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32" r:id="rId76"/>
    <p:sldId id="325" r:id="rId77"/>
    <p:sldId id="326" r:id="rId78"/>
    <p:sldId id="327" r:id="rId79"/>
    <p:sldId id="328" r:id="rId80"/>
    <p:sldId id="329" r:id="rId81"/>
    <p:sldId id="330" r:id="rId82"/>
    <p:sldId id="334" r:id="rId83"/>
    <p:sldId id="333" r:id="rId84"/>
    <p:sldId id="314" r:id="rId85"/>
    <p:sldId id="335" r:id="rId86"/>
    <p:sldId id="336" r:id="rId87"/>
    <p:sldId id="280" r:id="rId88"/>
    <p:sldId id="337" r:id="rId89"/>
    <p:sldId id="338" r:id="rId90"/>
  </p:sldIdLst>
  <p:sldSz cx="12192000" cy="6858000"/>
  <p:notesSz cx="6858000" cy="9144000"/>
  <p:defaultTextStyle>
    <a:defPPr>
      <a:defRPr lang="fr-FR"/>
    </a:defPPr>
    <a:lvl1pPr marL="0" algn="l" defTabSz="433933" rtl="0" eaLnBrk="1" latinLnBrk="0" hangingPunct="1">
      <a:defRPr sz="854" kern="1200">
        <a:solidFill>
          <a:schemeClr val="tx1"/>
        </a:solidFill>
        <a:latin typeface="+mn-lt"/>
        <a:ea typeface="+mn-ea"/>
        <a:cs typeface="+mn-cs"/>
      </a:defRPr>
    </a:lvl1pPr>
    <a:lvl2pPr marL="216967" algn="l" defTabSz="433933" rtl="0" eaLnBrk="1" latinLnBrk="0" hangingPunct="1">
      <a:defRPr sz="854" kern="1200">
        <a:solidFill>
          <a:schemeClr val="tx1"/>
        </a:solidFill>
        <a:latin typeface="+mn-lt"/>
        <a:ea typeface="+mn-ea"/>
        <a:cs typeface="+mn-cs"/>
      </a:defRPr>
    </a:lvl2pPr>
    <a:lvl3pPr marL="433933" algn="l" defTabSz="433933" rtl="0" eaLnBrk="1" latinLnBrk="0" hangingPunct="1">
      <a:defRPr sz="854" kern="1200">
        <a:solidFill>
          <a:schemeClr val="tx1"/>
        </a:solidFill>
        <a:latin typeface="+mn-lt"/>
        <a:ea typeface="+mn-ea"/>
        <a:cs typeface="+mn-cs"/>
      </a:defRPr>
    </a:lvl3pPr>
    <a:lvl4pPr marL="650899" algn="l" defTabSz="433933" rtl="0" eaLnBrk="1" latinLnBrk="0" hangingPunct="1">
      <a:defRPr sz="854" kern="1200">
        <a:solidFill>
          <a:schemeClr val="tx1"/>
        </a:solidFill>
        <a:latin typeface="+mn-lt"/>
        <a:ea typeface="+mn-ea"/>
        <a:cs typeface="+mn-cs"/>
      </a:defRPr>
    </a:lvl4pPr>
    <a:lvl5pPr marL="867865" algn="l" defTabSz="433933" rtl="0" eaLnBrk="1" latinLnBrk="0" hangingPunct="1">
      <a:defRPr sz="854" kern="1200">
        <a:solidFill>
          <a:schemeClr val="tx1"/>
        </a:solidFill>
        <a:latin typeface="+mn-lt"/>
        <a:ea typeface="+mn-ea"/>
        <a:cs typeface="+mn-cs"/>
      </a:defRPr>
    </a:lvl5pPr>
    <a:lvl6pPr marL="1084831" algn="l" defTabSz="433933" rtl="0" eaLnBrk="1" latinLnBrk="0" hangingPunct="1">
      <a:defRPr sz="854" kern="1200">
        <a:solidFill>
          <a:schemeClr val="tx1"/>
        </a:solidFill>
        <a:latin typeface="+mn-lt"/>
        <a:ea typeface="+mn-ea"/>
        <a:cs typeface="+mn-cs"/>
      </a:defRPr>
    </a:lvl6pPr>
    <a:lvl7pPr marL="1301798" algn="l" defTabSz="433933" rtl="0" eaLnBrk="1" latinLnBrk="0" hangingPunct="1">
      <a:defRPr sz="854" kern="1200">
        <a:solidFill>
          <a:schemeClr val="tx1"/>
        </a:solidFill>
        <a:latin typeface="+mn-lt"/>
        <a:ea typeface="+mn-ea"/>
        <a:cs typeface="+mn-cs"/>
      </a:defRPr>
    </a:lvl7pPr>
    <a:lvl8pPr marL="1518764" algn="l" defTabSz="433933" rtl="0" eaLnBrk="1" latinLnBrk="0" hangingPunct="1">
      <a:defRPr sz="854" kern="1200">
        <a:solidFill>
          <a:schemeClr val="tx1"/>
        </a:solidFill>
        <a:latin typeface="+mn-lt"/>
        <a:ea typeface="+mn-ea"/>
        <a:cs typeface="+mn-cs"/>
      </a:defRPr>
    </a:lvl8pPr>
    <a:lvl9pPr marL="1735730" algn="l" defTabSz="433933" rtl="0" eaLnBrk="1" latinLnBrk="0" hangingPunct="1">
      <a:defRPr sz="85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D4BC59-9414-4254-99C2-E4B1708DA973}" v="4" dt="2025-09-08T15:52:35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Style foncé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Style moye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90" y="-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5.xml"/><Relationship Id="rId95" Type="http://schemas.openxmlformats.org/officeDocument/2006/relationships/tableStyles" Target="tableStyle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hony LANNES" userId="7cac37a8-995c-4e8c-bc5b-63b10c039e82" providerId="ADAL" clId="{1FB8CDC8-85BA-4AAD-8CD3-C82B8ACBAE2E}"/>
    <pc:docChg chg="undo custSel addSld delSld modSld sldOrd">
      <pc:chgData name="Anthony LANNES" userId="7cac37a8-995c-4e8c-bc5b-63b10c039e82" providerId="ADAL" clId="{1FB8CDC8-85BA-4AAD-8CD3-C82B8ACBAE2E}" dt="2025-09-08T15:53:28.293" v="864" actId="1076"/>
      <pc:docMkLst>
        <pc:docMk/>
      </pc:docMkLst>
      <pc:sldChg chg="ord">
        <pc:chgData name="Anthony LANNES" userId="7cac37a8-995c-4e8c-bc5b-63b10c039e82" providerId="ADAL" clId="{1FB8CDC8-85BA-4AAD-8CD3-C82B8ACBAE2E}" dt="2025-07-08T09:03:18.350" v="369"/>
        <pc:sldMkLst>
          <pc:docMk/>
          <pc:sldMk cId="2513909458" sldId="266"/>
        </pc:sldMkLst>
      </pc:sldChg>
      <pc:sldChg chg="ord">
        <pc:chgData name="Anthony LANNES" userId="7cac37a8-995c-4e8c-bc5b-63b10c039e82" providerId="ADAL" clId="{1FB8CDC8-85BA-4AAD-8CD3-C82B8ACBAE2E}" dt="2025-07-08T09:03:18.350" v="369"/>
        <pc:sldMkLst>
          <pc:docMk/>
          <pc:sldMk cId="3172231543" sldId="286"/>
        </pc:sldMkLst>
      </pc:sldChg>
      <pc:sldChg chg="ord">
        <pc:chgData name="Anthony LANNES" userId="7cac37a8-995c-4e8c-bc5b-63b10c039e82" providerId="ADAL" clId="{1FB8CDC8-85BA-4AAD-8CD3-C82B8ACBAE2E}" dt="2025-07-08T09:03:18.350" v="369"/>
        <pc:sldMkLst>
          <pc:docMk/>
          <pc:sldMk cId="2147180072" sldId="287"/>
        </pc:sldMkLst>
      </pc:sldChg>
      <pc:sldChg chg="addSp delSp modSp mod ord">
        <pc:chgData name="Anthony LANNES" userId="7cac37a8-995c-4e8c-bc5b-63b10c039e82" providerId="ADAL" clId="{1FB8CDC8-85BA-4AAD-8CD3-C82B8ACBAE2E}" dt="2025-07-08T09:02:22.234" v="365"/>
        <pc:sldMkLst>
          <pc:docMk/>
          <pc:sldMk cId="1416459786" sldId="289"/>
        </pc:sldMkLst>
      </pc:sldChg>
      <pc:sldChg chg="addSp delSp modSp mod">
        <pc:chgData name="Anthony LANNES" userId="7cac37a8-995c-4e8c-bc5b-63b10c039e82" providerId="ADAL" clId="{1FB8CDC8-85BA-4AAD-8CD3-C82B8ACBAE2E}" dt="2025-07-08T09:31:50.679" v="449" actId="1076"/>
        <pc:sldMkLst>
          <pc:docMk/>
          <pc:sldMk cId="2550622603" sldId="305"/>
        </pc:sldMkLst>
      </pc:sldChg>
      <pc:sldChg chg="addSp delSp modSp add mod">
        <pc:chgData name="Anthony LANNES" userId="7cac37a8-995c-4e8c-bc5b-63b10c039e82" providerId="ADAL" clId="{1FB8CDC8-85BA-4AAD-8CD3-C82B8ACBAE2E}" dt="2025-09-08T15:52:35.013" v="859" actId="1076"/>
        <pc:sldMkLst>
          <pc:docMk/>
          <pc:sldMk cId="929348275" sldId="306"/>
        </pc:sldMkLst>
        <pc:spChg chg="add mod">
          <ac:chgData name="Anthony LANNES" userId="7cac37a8-995c-4e8c-bc5b-63b10c039e82" providerId="ADAL" clId="{1FB8CDC8-85BA-4AAD-8CD3-C82B8ACBAE2E}" dt="2025-09-08T15:51:43.630" v="856" actId="113"/>
          <ac:spMkLst>
            <pc:docMk/>
            <pc:sldMk cId="929348275" sldId="306"/>
            <ac:spMk id="4" creationId="{2D5C4CD3-8CB0-1A1D-2B42-95745D406C38}"/>
          </ac:spMkLst>
        </pc:spChg>
        <pc:grpChg chg="add mod">
          <ac:chgData name="Anthony LANNES" userId="7cac37a8-995c-4e8c-bc5b-63b10c039e82" providerId="ADAL" clId="{1FB8CDC8-85BA-4AAD-8CD3-C82B8ACBAE2E}" dt="2025-09-08T15:52:32.581" v="858" actId="1076"/>
          <ac:grpSpMkLst>
            <pc:docMk/>
            <pc:sldMk cId="929348275" sldId="306"/>
            <ac:grpSpMk id="5" creationId="{28345818-39E4-25C0-F2DA-D2DE2A2DC04E}"/>
          </ac:grpSpMkLst>
        </pc:grpChg>
        <pc:picChg chg="add mod">
          <ac:chgData name="Anthony LANNES" userId="7cac37a8-995c-4e8c-bc5b-63b10c039e82" providerId="ADAL" clId="{1FB8CDC8-85BA-4AAD-8CD3-C82B8ACBAE2E}" dt="2025-09-08T15:51:11.637" v="828" actId="1076"/>
          <ac:picMkLst>
            <pc:docMk/>
            <pc:sldMk cId="929348275" sldId="306"/>
            <ac:picMk id="3" creationId="{ED80B1B5-7D0E-D0F7-B17F-B5AE2E618497}"/>
          </ac:picMkLst>
        </pc:picChg>
        <pc:picChg chg="mod">
          <ac:chgData name="Anthony LANNES" userId="7cac37a8-995c-4e8c-bc5b-63b10c039e82" providerId="ADAL" clId="{1FB8CDC8-85BA-4AAD-8CD3-C82B8ACBAE2E}" dt="2025-09-08T15:52:35.013" v="859" actId="1076"/>
          <ac:picMkLst>
            <pc:docMk/>
            <pc:sldMk cId="929348275" sldId="306"/>
            <ac:picMk id="1026" creationId="{B55F4AC9-F2CB-029B-55A1-65739DF87EA8}"/>
          </ac:picMkLst>
        </pc:picChg>
        <pc:picChg chg="add del mod">
          <ac:chgData name="Anthony LANNES" userId="7cac37a8-995c-4e8c-bc5b-63b10c039e82" providerId="ADAL" clId="{1FB8CDC8-85BA-4AAD-8CD3-C82B8ACBAE2E}" dt="2025-09-08T15:50:22.566" v="823" actId="478"/>
          <ac:picMkLst>
            <pc:docMk/>
            <pc:sldMk cId="929348275" sldId="306"/>
            <ac:picMk id="1028" creationId="{6ABBA7B2-D0B1-982D-BD95-07406C5E2816}"/>
          </ac:picMkLst>
        </pc:picChg>
      </pc:sldChg>
      <pc:sldChg chg="addSp delSp modSp add mod">
        <pc:chgData name="Anthony LANNES" userId="7cac37a8-995c-4e8c-bc5b-63b10c039e82" providerId="ADAL" clId="{1FB8CDC8-85BA-4AAD-8CD3-C82B8ACBAE2E}" dt="2025-07-08T09:01:40.049" v="363" actId="1076"/>
        <pc:sldMkLst>
          <pc:docMk/>
          <pc:sldMk cId="2609271884" sldId="307"/>
        </pc:sldMkLst>
      </pc:sldChg>
      <pc:sldChg chg="add del">
        <pc:chgData name="Anthony LANNES" userId="7cac37a8-995c-4e8c-bc5b-63b10c039e82" providerId="ADAL" clId="{1FB8CDC8-85BA-4AAD-8CD3-C82B8ACBAE2E}" dt="2025-07-08T08:35:40.683" v="54" actId="47"/>
        <pc:sldMkLst>
          <pc:docMk/>
          <pc:sldMk cId="900768617" sldId="308"/>
        </pc:sldMkLst>
      </pc:sldChg>
      <pc:sldChg chg="delSp modSp add mod">
        <pc:chgData name="Anthony LANNES" userId="7cac37a8-995c-4e8c-bc5b-63b10c039e82" providerId="ADAL" clId="{1FB8CDC8-85BA-4AAD-8CD3-C82B8ACBAE2E}" dt="2025-07-08T09:25:22.189" v="379" actId="478"/>
        <pc:sldMkLst>
          <pc:docMk/>
          <pc:sldMk cId="3637858047" sldId="308"/>
        </pc:sldMkLst>
      </pc:sldChg>
      <pc:sldChg chg="addSp delSp modSp add mod">
        <pc:chgData name="Anthony LANNES" userId="7cac37a8-995c-4e8c-bc5b-63b10c039e82" providerId="ADAL" clId="{1FB8CDC8-85BA-4AAD-8CD3-C82B8ACBAE2E}" dt="2025-07-08T09:41:29.127" v="604" actId="1076"/>
        <pc:sldMkLst>
          <pc:docMk/>
          <pc:sldMk cId="2298661803" sldId="309"/>
        </pc:sldMkLst>
      </pc:sldChg>
      <pc:sldChg chg="addSp delSp modSp add mod">
        <pc:chgData name="Anthony LANNES" userId="7cac37a8-995c-4e8c-bc5b-63b10c039e82" providerId="ADAL" clId="{1FB8CDC8-85BA-4AAD-8CD3-C82B8ACBAE2E}" dt="2025-07-08T09:54:41.536" v="724" actId="1076"/>
        <pc:sldMkLst>
          <pc:docMk/>
          <pc:sldMk cId="1624659786" sldId="310"/>
        </pc:sldMkLst>
      </pc:sldChg>
      <pc:sldChg chg="addSp delSp modSp add mod">
        <pc:chgData name="Anthony LANNES" userId="7cac37a8-995c-4e8c-bc5b-63b10c039e82" providerId="ADAL" clId="{1FB8CDC8-85BA-4AAD-8CD3-C82B8ACBAE2E}" dt="2025-07-08T09:57:07.485" v="739" actId="1076"/>
        <pc:sldMkLst>
          <pc:docMk/>
          <pc:sldMk cId="417372239" sldId="311"/>
        </pc:sldMkLst>
      </pc:sldChg>
      <pc:sldChg chg="addSp delSp modSp add mod">
        <pc:chgData name="Anthony LANNES" userId="7cac37a8-995c-4e8c-bc5b-63b10c039e82" providerId="ADAL" clId="{1FB8CDC8-85BA-4AAD-8CD3-C82B8ACBAE2E}" dt="2025-07-08T10:05:05.753" v="822" actId="1076"/>
        <pc:sldMkLst>
          <pc:docMk/>
          <pc:sldMk cId="908530487" sldId="312"/>
        </pc:sldMkLst>
      </pc:sldChg>
      <pc:sldChg chg="modSp mod">
        <pc:chgData name="Anthony LANNES" userId="7cac37a8-995c-4e8c-bc5b-63b10c039e82" providerId="ADAL" clId="{1FB8CDC8-85BA-4AAD-8CD3-C82B8ACBAE2E}" dt="2025-09-08T15:53:28.293" v="864" actId="1076"/>
        <pc:sldMkLst>
          <pc:docMk/>
          <pc:sldMk cId="2993717495" sldId="313"/>
        </pc:sldMkLst>
        <pc:spChg chg="mod">
          <ac:chgData name="Anthony LANNES" userId="7cac37a8-995c-4e8c-bc5b-63b10c039e82" providerId="ADAL" clId="{1FB8CDC8-85BA-4AAD-8CD3-C82B8ACBAE2E}" dt="2025-09-08T15:53:28.293" v="864" actId="1076"/>
          <ac:spMkLst>
            <pc:docMk/>
            <pc:sldMk cId="2993717495" sldId="313"/>
            <ac:spMk id="14" creationId="{8DC88167-CFC9-14F4-FF55-4C9E6B1D258D}"/>
          </ac:spMkLst>
        </pc:spChg>
      </pc:sldChg>
    </pc:docChg>
  </pc:docChgLst>
  <pc:docChgLst>
    <pc:chgData name="Anthony LANNES" userId="7cac37a8-995c-4e8c-bc5b-63b10c039e82" providerId="ADAL" clId="{9FF30997-6352-4B71-9E4E-C15597D9FE4E}"/>
    <pc:docChg chg="undo custSel addSld modSld modMainMaster">
      <pc:chgData name="Anthony LANNES" userId="7cac37a8-995c-4e8c-bc5b-63b10c039e82" providerId="ADAL" clId="{9FF30997-6352-4B71-9E4E-C15597D9FE4E}" dt="2025-04-24T12:58:27.305" v="475" actId="478"/>
      <pc:docMkLst>
        <pc:docMk/>
      </pc:docMkLst>
      <pc:sldChg chg="modSp mod">
        <pc:chgData name="Anthony LANNES" userId="7cac37a8-995c-4e8c-bc5b-63b10c039e82" providerId="ADAL" clId="{9FF30997-6352-4B71-9E4E-C15597D9FE4E}" dt="2025-04-24T11:53:57.714" v="68" actId="1076"/>
        <pc:sldMkLst>
          <pc:docMk/>
          <pc:sldMk cId="3646067179" sldId="262"/>
        </pc:sldMkLst>
      </pc:sldChg>
      <pc:sldChg chg="modSp new mod">
        <pc:chgData name="Anthony LANNES" userId="7cac37a8-995c-4e8c-bc5b-63b10c039e82" providerId="ADAL" clId="{9FF30997-6352-4B71-9E4E-C15597D9FE4E}" dt="2025-04-24T10:10:44.819" v="26" actId="27636"/>
        <pc:sldMkLst>
          <pc:docMk/>
          <pc:sldMk cId="4134946576" sldId="263"/>
        </pc:sldMkLst>
      </pc:sldChg>
      <pc:sldChg chg="modSp new mod">
        <pc:chgData name="Anthony LANNES" userId="7cac37a8-995c-4e8c-bc5b-63b10c039e82" providerId="ADAL" clId="{9FF30997-6352-4B71-9E4E-C15597D9FE4E}" dt="2025-04-24T11:53:22.419" v="51" actId="20577"/>
        <pc:sldMkLst>
          <pc:docMk/>
          <pc:sldMk cId="2913699177" sldId="264"/>
        </pc:sldMkLst>
      </pc:sldChg>
      <pc:sldChg chg="modSp new mod">
        <pc:chgData name="Anthony LANNES" userId="7cac37a8-995c-4e8c-bc5b-63b10c039e82" providerId="ADAL" clId="{9FF30997-6352-4B71-9E4E-C15597D9FE4E}" dt="2025-04-24T11:53:37.062" v="67" actId="122"/>
        <pc:sldMkLst>
          <pc:docMk/>
          <pc:sldMk cId="746749855" sldId="265"/>
        </pc:sldMkLst>
      </pc:sldChg>
      <pc:sldChg chg="addSp delSp modSp add mod modAnim">
        <pc:chgData name="Anthony LANNES" userId="7cac37a8-995c-4e8c-bc5b-63b10c039e82" providerId="ADAL" clId="{9FF30997-6352-4B71-9E4E-C15597D9FE4E}" dt="2025-04-24T12:46:30.161" v="362" actId="1036"/>
        <pc:sldMkLst>
          <pc:docMk/>
          <pc:sldMk cId="2513909458" sldId="266"/>
        </pc:sldMkLst>
      </pc:sldChg>
      <pc:sldChg chg="addSp delSp modSp new mod">
        <pc:chgData name="Anthony LANNES" userId="7cac37a8-995c-4e8c-bc5b-63b10c039e82" providerId="ADAL" clId="{9FF30997-6352-4B71-9E4E-C15597D9FE4E}" dt="2025-04-24T12:53:21.466" v="470" actId="113"/>
        <pc:sldMkLst>
          <pc:docMk/>
          <pc:sldMk cId="6566755" sldId="267"/>
        </pc:sldMkLst>
      </pc:sldChg>
      <pc:sldChg chg="delSp modSp add mod">
        <pc:chgData name="Anthony LANNES" userId="7cac37a8-995c-4e8c-bc5b-63b10c039e82" providerId="ADAL" clId="{9FF30997-6352-4B71-9E4E-C15597D9FE4E}" dt="2025-04-24T12:58:27.305" v="475" actId="478"/>
        <pc:sldMkLst>
          <pc:docMk/>
          <pc:sldMk cId="2018466183" sldId="268"/>
        </pc:sldMkLst>
      </pc:sldChg>
      <pc:sldMasterChg chg="modSldLayout">
        <pc:chgData name="Anthony LANNES" userId="7cac37a8-995c-4e8c-bc5b-63b10c039e82" providerId="ADAL" clId="{9FF30997-6352-4B71-9E4E-C15597D9FE4E}" dt="2025-04-24T11:52:34.460" v="44" actId="20577"/>
        <pc:sldMasterMkLst>
          <pc:docMk/>
          <pc:sldMasterMk cId="2408310415" sldId="2147483660"/>
        </pc:sldMasterMkLst>
        <pc:sldLayoutChg chg="modSp mod">
          <pc:chgData name="Anthony LANNES" userId="7cac37a8-995c-4e8c-bc5b-63b10c039e82" providerId="ADAL" clId="{9FF30997-6352-4B71-9E4E-C15597D9FE4E}" dt="2025-04-24T11:52:34.460" v="44" actId="20577"/>
          <pc:sldLayoutMkLst>
            <pc:docMk/>
            <pc:sldMasterMk cId="2408310415" sldId="2147483660"/>
            <pc:sldLayoutMk cId="463863915" sldId="2147483716"/>
          </pc:sldLayoutMkLst>
        </pc:sldLayoutChg>
      </pc:sldMasterChg>
    </pc:docChg>
  </pc:docChgLst>
  <pc:docChgLst>
    <pc:chgData name="Anthony LANNES" userId="7cac37a8-995c-4e8c-bc5b-63b10c039e82" providerId="ADAL" clId="{661F6565-72DF-47B3-BA00-4A0847E645E5}"/>
    <pc:docChg chg="undo redo custSel addSld delSld modSld sldOrd modMainMaster addSection delSection modSection">
      <pc:chgData name="Anthony LANNES" userId="7cac37a8-995c-4e8c-bc5b-63b10c039e82" providerId="ADAL" clId="{661F6565-72DF-47B3-BA00-4A0847E645E5}" dt="2025-07-30T14:13:22.311" v="26167" actId="20577"/>
      <pc:docMkLst>
        <pc:docMk/>
      </pc:docMkLst>
      <pc:sldChg chg="modSp">
        <pc:chgData name="Anthony LANNES" userId="7cac37a8-995c-4e8c-bc5b-63b10c039e82" providerId="ADAL" clId="{661F6565-72DF-47B3-BA00-4A0847E645E5}" dt="2025-06-27T07:08:19.443" v="2147"/>
        <pc:sldMkLst>
          <pc:docMk/>
          <pc:sldMk cId="3328893902" sldId="256"/>
        </pc:sldMkLst>
      </pc:sldChg>
      <pc:sldChg chg="del">
        <pc:chgData name="Anthony LANNES" userId="7cac37a8-995c-4e8c-bc5b-63b10c039e82" providerId="ADAL" clId="{661F6565-72DF-47B3-BA00-4A0847E645E5}" dt="2025-07-03T06:40:34.297" v="5610" actId="47"/>
        <pc:sldMkLst>
          <pc:docMk/>
          <pc:sldMk cId="1509567831" sldId="257"/>
        </pc:sldMkLst>
      </pc:sldChg>
      <pc:sldChg chg="modSp mod">
        <pc:chgData name="Anthony LANNES" userId="7cac37a8-995c-4e8c-bc5b-63b10c039e82" providerId="ADAL" clId="{661F6565-72DF-47B3-BA00-4A0847E645E5}" dt="2025-07-03T13:44:20.832" v="10706" actId="20577"/>
        <pc:sldMkLst>
          <pc:docMk/>
          <pc:sldMk cId="252947280" sldId="258"/>
        </pc:sldMkLst>
      </pc:sldChg>
      <pc:sldChg chg="modSp del mod">
        <pc:chgData name="Anthony LANNES" userId="7cac37a8-995c-4e8c-bc5b-63b10c039e82" providerId="ADAL" clId="{661F6565-72DF-47B3-BA00-4A0847E645E5}" dt="2025-06-27T07:36:51.471" v="2594" actId="47"/>
        <pc:sldMkLst>
          <pc:docMk/>
          <pc:sldMk cId="1246813228" sldId="261"/>
        </pc:sldMkLst>
      </pc:sldChg>
      <pc:sldChg chg="addSp delSp modSp mod modClrScheme delAnim modAnim chgLayout">
        <pc:chgData name="Anthony LANNES" userId="7cac37a8-995c-4e8c-bc5b-63b10c039e82" providerId="ADAL" clId="{661F6565-72DF-47B3-BA00-4A0847E645E5}" dt="2025-07-28T15:03:33.142" v="16872" actId="1036"/>
        <pc:sldMkLst>
          <pc:docMk/>
          <pc:sldMk cId="3646067179" sldId="262"/>
        </pc:sldMkLst>
      </pc:sldChg>
      <pc:sldChg chg="modSp del mod">
        <pc:chgData name="Anthony LANNES" userId="7cac37a8-995c-4e8c-bc5b-63b10c039e82" providerId="ADAL" clId="{661F6565-72DF-47B3-BA00-4A0847E645E5}" dt="2025-06-27T07:37:12.555" v="2639" actId="47"/>
        <pc:sldMkLst>
          <pc:docMk/>
          <pc:sldMk cId="4134946576" sldId="263"/>
        </pc:sldMkLst>
      </pc:sldChg>
      <pc:sldChg chg="del">
        <pc:chgData name="Anthony LANNES" userId="7cac37a8-995c-4e8c-bc5b-63b10c039e82" providerId="ADAL" clId="{661F6565-72DF-47B3-BA00-4A0847E645E5}" dt="2025-06-27T07:38:53.669" v="2661" actId="47"/>
        <pc:sldMkLst>
          <pc:docMk/>
          <pc:sldMk cId="2913699177" sldId="264"/>
        </pc:sldMkLst>
      </pc:sldChg>
      <pc:sldChg chg="del">
        <pc:chgData name="Anthony LANNES" userId="7cac37a8-995c-4e8c-bc5b-63b10c039e82" providerId="ADAL" clId="{661F6565-72DF-47B3-BA00-4A0847E645E5}" dt="2025-06-27T07:38:58.710" v="2664" actId="47"/>
        <pc:sldMkLst>
          <pc:docMk/>
          <pc:sldMk cId="746749855" sldId="265"/>
        </pc:sldMkLst>
      </pc:sldChg>
      <pc:sldChg chg="addSp delSp modSp mod ord modClrScheme addAnim delAnim modAnim chgLayout">
        <pc:chgData name="Anthony LANNES" userId="7cac37a8-995c-4e8c-bc5b-63b10c039e82" providerId="ADAL" clId="{661F6565-72DF-47B3-BA00-4A0847E645E5}" dt="2025-07-29T07:38:56.486" v="19009" actId="1037"/>
        <pc:sldMkLst>
          <pc:docMk/>
          <pc:sldMk cId="2513909458" sldId="266"/>
        </pc:sldMkLst>
      </pc:sldChg>
      <pc:sldChg chg="addSp delSp modSp mod modClrScheme modAnim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6566755" sldId="267"/>
        </pc:sldMkLst>
      </pc:sldChg>
      <pc:sldChg chg="addSp delSp modSp mod modClrScheme modAnim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2018466183" sldId="268"/>
        </pc:sldMkLst>
      </pc:sldChg>
      <pc:sldChg chg="addSp delSp modSp add del mod delAnim">
        <pc:chgData name="Anthony LANNES" userId="7cac37a8-995c-4e8c-bc5b-63b10c039e82" providerId="ADAL" clId="{661F6565-72DF-47B3-BA00-4A0847E645E5}" dt="2025-07-03T07:07:17.244" v="7160" actId="47"/>
        <pc:sldMkLst>
          <pc:docMk/>
          <pc:sldMk cId="480485858" sldId="269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15:09:07.060" v="23502" actId="20577"/>
        <pc:sldMkLst>
          <pc:docMk/>
          <pc:sldMk cId="782329780" sldId="270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15:07:22.554" v="23482" actId="1036"/>
        <pc:sldMkLst>
          <pc:docMk/>
          <pc:sldMk cId="592996971" sldId="271"/>
        </pc:sldMkLst>
      </pc:sldChg>
      <pc:sldChg chg="addSp delSp new del mod">
        <pc:chgData name="Anthony LANNES" userId="7cac37a8-995c-4e8c-bc5b-63b10c039e82" providerId="ADAL" clId="{661F6565-72DF-47B3-BA00-4A0847E645E5}" dt="2025-06-26T07:27:16.544" v="1419" actId="680"/>
        <pc:sldMkLst>
          <pc:docMk/>
          <pc:sldMk cId="1537958277" sldId="272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14:52:45.816" v="22761" actId="20577"/>
        <pc:sldMkLst>
          <pc:docMk/>
          <pc:sldMk cId="2794337358" sldId="272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5:05:50.401" v="17144" actId="1076"/>
        <pc:sldMkLst>
          <pc:docMk/>
          <pc:sldMk cId="3468745203" sldId="273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5:06:43.824" v="17159" actId="1076"/>
        <pc:sldMkLst>
          <pc:docMk/>
          <pc:sldMk cId="1352694204" sldId="274"/>
        </pc:sldMkLst>
      </pc:sldChg>
      <pc:sldChg chg="addSp delSp modSp add del mod">
        <pc:chgData name="Anthony LANNES" userId="7cac37a8-995c-4e8c-bc5b-63b10c039e82" providerId="ADAL" clId="{661F6565-72DF-47B3-BA00-4A0847E645E5}" dt="2025-06-27T07:08:01.024" v="2141" actId="47"/>
        <pc:sldMkLst>
          <pc:docMk/>
          <pc:sldMk cId="4211577778" sldId="274"/>
        </pc:sldMkLst>
      </pc:sldChg>
      <pc:sldChg chg="modSp new mod">
        <pc:chgData name="Anthony LANNES" userId="7cac37a8-995c-4e8c-bc5b-63b10c039e82" providerId="ADAL" clId="{661F6565-72DF-47B3-BA00-4A0847E645E5}" dt="2025-06-27T07:36:47.970" v="2593" actId="20577"/>
        <pc:sldMkLst>
          <pc:docMk/>
          <pc:sldMk cId="470766731" sldId="275"/>
        </pc:sldMkLst>
      </pc:sldChg>
      <pc:sldChg chg="modSp add mod">
        <pc:chgData name="Anthony LANNES" userId="7cac37a8-995c-4e8c-bc5b-63b10c039e82" providerId="ADAL" clId="{661F6565-72DF-47B3-BA00-4A0847E645E5}" dt="2025-06-27T07:38:24.222" v="2652" actId="207"/>
        <pc:sldMkLst>
          <pc:docMk/>
          <pc:sldMk cId="543710738" sldId="276"/>
        </pc:sldMkLst>
      </pc:sldChg>
      <pc:sldChg chg="add del">
        <pc:chgData name="Anthony LANNES" userId="7cac37a8-995c-4e8c-bc5b-63b10c039e82" providerId="ADAL" clId="{661F6565-72DF-47B3-BA00-4A0847E645E5}" dt="2025-06-27T07:33:35.064" v="2508" actId="2890"/>
        <pc:sldMkLst>
          <pc:docMk/>
          <pc:sldMk cId="3212330236" sldId="276"/>
        </pc:sldMkLst>
      </pc:sldChg>
      <pc:sldChg chg="modSp add del mod">
        <pc:chgData name="Anthony LANNES" userId="7cac37a8-995c-4e8c-bc5b-63b10c039e82" providerId="ADAL" clId="{661F6565-72DF-47B3-BA00-4A0847E645E5}" dt="2025-07-03T13:44:06.074" v="10697" actId="20577"/>
        <pc:sldMkLst>
          <pc:docMk/>
          <pc:sldMk cId="2705864876" sldId="277"/>
        </pc:sldMkLst>
      </pc:sldChg>
      <pc:sldChg chg="modSp add mod">
        <pc:chgData name="Anthony LANNES" userId="7cac37a8-995c-4e8c-bc5b-63b10c039e82" providerId="ADAL" clId="{661F6565-72DF-47B3-BA00-4A0847E645E5}" dt="2025-06-27T07:52:12.387" v="2997" actId="404"/>
        <pc:sldMkLst>
          <pc:docMk/>
          <pc:sldMk cId="1215445857" sldId="278"/>
        </pc:sldMkLst>
      </pc:sldChg>
      <pc:sldChg chg="add del">
        <pc:chgData name="Anthony LANNES" userId="7cac37a8-995c-4e8c-bc5b-63b10c039e82" providerId="ADAL" clId="{661F6565-72DF-47B3-BA00-4A0847E645E5}" dt="2025-06-27T07:39:43.508" v="2691" actId="47"/>
        <pc:sldMkLst>
          <pc:docMk/>
          <pc:sldMk cId="171165786" sldId="279"/>
        </pc:sldMkLst>
      </pc:sldChg>
      <pc:sldChg chg="modSp add mod">
        <pc:chgData name="Anthony LANNES" userId="7cac37a8-995c-4e8c-bc5b-63b10c039e82" providerId="ADAL" clId="{661F6565-72DF-47B3-BA00-4A0847E645E5}" dt="2025-06-27T07:52:24.222" v="3000" actId="404"/>
        <pc:sldMkLst>
          <pc:docMk/>
          <pc:sldMk cId="893346222" sldId="280"/>
        </pc:sldMkLst>
      </pc:sldChg>
      <pc:sldChg chg="addSp delSp modSp add mod ord modClrScheme chgLayout">
        <pc:chgData name="Anthony LANNES" userId="7cac37a8-995c-4e8c-bc5b-63b10c039e82" providerId="ADAL" clId="{661F6565-72DF-47B3-BA00-4A0847E645E5}" dt="2025-07-28T15:06:37.452" v="17156" actId="164"/>
        <pc:sldMkLst>
          <pc:docMk/>
          <pc:sldMk cId="1216546888" sldId="281"/>
        </pc:sldMkLst>
      </pc:sldChg>
      <pc:sldChg chg="addSp delSp modSp add mod ord modClrScheme modAnim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1397212461" sldId="282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15:10:23.828" v="23598" actId="14100"/>
        <pc:sldMkLst>
          <pc:docMk/>
          <pc:sldMk cId="1795486773" sldId="283"/>
        </pc:sldMkLst>
      </pc:sldChg>
      <pc:sldChg chg="delSp modSp add mod modClrScheme chgLayout">
        <pc:chgData name="Anthony LANNES" userId="7cac37a8-995c-4e8c-bc5b-63b10c039e82" providerId="ADAL" clId="{661F6565-72DF-47B3-BA00-4A0847E645E5}" dt="2025-07-29T07:34:10.695" v="18812" actId="1035"/>
        <pc:sldMkLst>
          <pc:docMk/>
          <pc:sldMk cId="2394056795" sldId="284"/>
        </pc:sldMkLst>
      </pc:sldChg>
      <pc:sldChg chg="addSp delSp modSp add mod modClrScheme delAnim modAnim chgLayout">
        <pc:chgData name="Anthony LANNES" userId="7cac37a8-995c-4e8c-bc5b-63b10c039e82" providerId="ADAL" clId="{661F6565-72DF-47B3-BA00-4A0847E645E5}" dt="2025-07-29T07:37:35.469" v="18966" actId="113"/>
        <pc:sldMkLst>
          <pc:docMk/>
          <pc:sldMk cId="2321573400" sldId="285"/>
        </pc:sldMkLst>
      </pc:sldChg>
      <pc:sldChg chg="addSp delSp modSp add mod ord modClrScheme delAnim modAnim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3172231543" sldId="286"/>
        </pc:sldMkLst>
      </pc:sldChg>
      <pc:sldChg chg="addSp delSp modSp add mod ord modClrScheme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2147180072" sldId="287"/>
        </pc:sldMkLst>
      </pc:sldChg>
      <pc:sldChg chg="modSp add mod">
        <pc:chgData name="Anthony LANNES" userId="7cac37a8-995c-4e8c-bc5b-63b10c039e82" providerId="ADAL" clId="{661F6565-72DF-47B3-BA00-4A0847E645E5}" dt="2025-07-03T06:42:32.284" v="5706" actId="20577"/>
        <pc:sldMkLst>
          <pc:docMk/>
          <pc:sldMk cId="481316137" sldId="288"/>
        </pc:sldMkLst>
      </pc:sldChg>
      <pc:sldChg chg="addSp delSp modSp add mod modClrScheme delAnim chgLayout">
        <pc:chgData name="Anthony LANNES" userId="7cac37a8-995c-4e8c-bc5b-63b10c039e82" providerId="ADAL" clId="{661F6565-72DF-47B3-BA00-4A0847E645E5}" dt="2025-07-28T15:02:57.055" v="16838" actId="164"/>
        <pc:sldMkLst>
          <pc:docMk/>
          <pc:sldMk cId="1416459786" sldId="289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15:06:20.849" v="23391" actId="20577"/>
        <pc:sldMkLst>
          <pc:docMk/>
          <pc:sldMk cId="1255581875" sldId="290"/>
        </pc:sldMkLst>
      </pc:sldChg>
      <pc:sldChg chg="add del">
        <pc:chgData name="Anthony LANNES" userId="7cac37a8-995c-4e8c-bc5b-63b10c039e82" providerId="ADAL" clId="{661F6565-72DF-47B3-BA00-4A0847E645E5}" dt="2025-07-03T07:07:18.919" v="7161" actId="47"/>
        <pc:sldMkLst>
          <pc:docMk/>
          <pc:sldMk cId="2078139336" sldId="291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5:03:50.182" v="16934" actId="1036"/>
        <pc:sldMkLst>
          <pc:docMk/>
          <pc:sldMk cId="1618172085" sldId="292"/>
        </pc:sldMkLst>
      </pc:sldChg>
      <pc:sldChg chg="addSp delSp modSp add mod modClrScheme chgLayout modNotesTx">
        <pc:chgData name="Anthony LANNES" userId="7cac37a8-995c-4e8c-bc5b-63b10c039e82" providerId="ADAL" clId="{661F6565-72DF-47B3-BA00-4A0847E645E5}" dt="2025-07-28T15:04:04.657" v="16965" actId="1035"/>
        <pc:sldMkLst>
          <pc:docMk/>
          <pc:sldMk cId="3795956197" sldId="293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5:02:19.135" v="16830" actId="700"/>
        <pc:sldMkLst>
          <pc:docMk/>
          <pc:sldMk cId="4263828530" sldId="294"/>
        </pc:sldMkLst>
      </pc:sldChg>
      <pc:sldChg chg="addSp delSp modSp add mod modClrScheme chgLayout modNotesTx">
        <pc:chgData name="Anthony LANNES" userId="7cac37a8-995c-4e8c-bc5b-63b10c039e82" providerId="ADAL" clId="{661F6565-72DF-47B3-BA00-4A0847E645E5}" dt="2025-07-29T15:10:38.739" v="23599" actId="1076"/>
        <pc:sldMkLst>
          <pc:docMk/>
          <pc:sldMk cId="56902796" sldId="295"/>
        </pc:sldMkLst>
      </pc:sldChg>
      <pc:sldChg chg="addSp delSp modSp add mod modClrScheme modAnim chgLayout modNotesTx">
        <pc:chgData name="Anthony LANNES" userId="7cac37a8-995c-4e8c-bc5b-63b10c039e82" providerId="ADAL" clId="{661F6565-72DF-47B3-BA00-4A0847E645E5}" dt="2025-07-29T07:34:52.874" v="18840" actId="478"/>
        <pc:sldMkLst>
          <pc:docMk/>
          <pc:sldMk cId="3651212969" sldId="296"/>
        </pc:sldMkLst>
      </pc:sldChg>
      <pc:sldChg chg="addSp delSp modSp add mod modClrScheme delAnim modAnim chgLayout modNotesTx">
        <pc:chgData name="Anthony LANNES" userId="7cac37a8-995c-4e8c-bc5b-63b10c039e82" providerId="ADAL" clId="{661F6565-72DF-47B3-BA00-4A0847E645E5}" dt="2025-07-29T07:35:46.516" v="18907" actId="1035"/>
        <pc:sldMkLst>
          <pc:docMk/>
          <pc:sldMk cId="482369050" sldId="297"/>
        </pc:sldMkLst>
      </pc:sldChg>
      <pc:sldChg chg="add del">
        <pc:chgData name="Anthony LANNES" userId="7cac37a8-995c-4e8c-bc5b-63b10c039e82" providerId="ADAL" clId="{661F6565-72DF-47B3-BA00-4A0847E645E5}" dt="2025-07-03T09:52:02.888" v="10108" actId="47"/>
        <pc:sldMkLst>
          <pc:docMk/>
          <pc:sldMk cId="1821454737" sldId="298"/>
        </pc:sldMkLst>
      </pc:sldChg>
      <pc:sldChg chg="addSp delSp modSp add mod modClrScheme modAnim chgLayout">
        <pc:chgData name="Anthony LANNES" userId="7cac37a8-995c-4e8c-bc5b-63b10c039e82" providerId="ADAL" clId="{661F6565-72DF-47B3-BA00-4A0847E645E5}" dt="2025-07-29T07:36:24.733" v="18960" actId="478"/>
        <pc:sldMkLst>
          <pc:docMk/>
          <pc:sldMk cId="1479343380" sldId="299"/>
        </pc:sldMkLst>
      </pc:sldChg>
      <pc:sldChg chg="addSp delSp modSp add mod modClrScheme modAnim chgLayout">
        <pc:chgData name="Anthony LANNES" userId="7cac37a8-995c-4e8c-bc5b-63b10c039e82" providerId="ADAL" clId="{661F6565-72DF-47B3-BA00-4A0847E645E5}" dt="2025-07-28T15:02:19.135" v="16830" actId="700"/>
        <pc:sldMkLst>
          <pc:docMk/>
          <pc:sldMk cId="2616261599" sldId="300"/>
        </pc:sldMkLst>
      </pc:sldChg>
      <pc:sldChg chg="add del">
        <pc:chgData name="Anthony LANNES" userId="7cac37a8-995c-4e8c-bc5b-63b10c039e82" providerId="ADAL" clId="{661F6565-72DF-47B3-BA00-4A0847E645E5}" dt="2025-07-03T09:47:43.391" v="10062" actId="47"/>
        <pc:sldMkLst>
          <pc:docMk/>
          <pc:sldMk cId="386420243" sldId="301"/>
        </pc:sldMkLst>
      </pc:sldChg>
      <pc:sldChg chg="addSp delSp modSp add mod modClrScheme delAnim modAnim chgLayout">
        <pc:chgData name="Anthony LANNES" userId="7cac37a8-995c-4e8c-bc5b-63b10c039e82" providerId="ADAL" clId="{661F6565-72DF-47B3-BA00-4A0847E645E5}" dt="2025-07-29T07:35:15.143" v="18861" actId="1036"/>
        <pc:sldMkLst>
          <pc:docMk/>
          <pc:sldMk cId="533778707" sldId="301"/>
        </pc:sldMkLst>
      </pc:sldChg>
      <pc:sldChg chg="addSp delSp modSp add mod modClrScheme modAnim chgLayout">
        <pc:chgData name="Anthony LANNES" userId="7cac37a8-995c-4e8c-bc5b-63b10c039e82" providerId="ADAL" clId="{661F6565-72DF-47B3-BA00-4A0847E645E5}" dt="2025-07-29T07:35:21.012" v="18881" actId="1035"/>
        <pc:sldMkLst>
          <pc:docMk/>
          <pc:sldMk cId="143022409" sldId="302"/>
        </pc:sldMkLst>
      </pc:sldChg>
      <pc:sldChg chg="addSp delSp modSp add mod modClrScheme modAnim chgLayout">
        <pc:chgData name="Anthony LANNES" userId="7cac37a8-995c-4e8c-bc5b-63b10c039e82" providerId="ADAL" clId="{661F6565-72DF-47B3-BA00-4A0847E645E5}" dt="2025-07-29T07:36:28.436" v="18962" actId="478"/>
        <pc:sldMkLst>
          <pc:docMk/>
          <pc:sldMk cId="3954317534" sldId="303"/>
        </pc:sldMkLst>
      </pc:sldChg>
      <pc:sldChg chg="addSp delSp modSp add mod modClrScheme delAnim modAnim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345670235" sldId="304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07:40:34.425" v="19057" actId="1076"/>
        <pc:sldMkLst>
          <pc:docMk/>
          <pc:sldMk cId="2550622603" sldId="305"/>
        </pc:sldMkLst>
      </pc:sldChg>
      <pc:sldChg chg="delSp mod modClrScheme chgLayout">
        <pc:chgData name="Anthony LANNES" userId="7cac37a8-995c-4e8c-bc5b-63b10c039e82" providerId="ADAL" clId="{661F6565-72DF-47B3-BA00-4A0847E645E5}" dt="2025-07-28T15:02:32.561" v="16832" actId="700"/>
        <pc:sldMkLst>
          <pc:docMk/>
          <pc:sldMk cId="929348275" sldId="306"/>
        </pc:sldMkLst>
      </pc:sldChg>
      <pc:sldChg chg="addSp delSp modSp mod modClrScheme chgLayout">
        <pc:chgData name="Anthony LANNES" userId="7cac37a8-995c-4e8c-bc5b-63b10c039e82" providerId="ADAL" clId="{661F6565-72DF-47B3-BA00-4A0847E645E5}" dt="2025-07-29T07:31:49.349" v="18717" actId="1076"/>
        <pc:sldMkLst>
          <pc:docMk/>
          <pc:sldMk cId="2609271884" sldId="307"/>
        </pc:sldMkLst>
      </pc:sldChg>
      <pc:sldChg chg="delSp mod modClrScheme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3637858047" sldId="308"/>
        </pc:sldMkLst>
      </pc:sldChg>
      <pc:sldChg chg="delSp mod modClrScheme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2298661803" sldId="309"/>
        </pc:sldMkLst>
      </pc:sldChg>
      <pc:sldChg chg="delSp mod modClrScheme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1624659786" sldId="310"/>
        </pc:sldMkLst>
      </pc:sldChg>
      <pc:sldChg chg="delSp mod modClrScheme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417372239" sldId="311"/>
        </pc:sldMkLst>
      </pc:sldChg>
      <pc:sldChg chg="delSp mod modClrScheme chgLayout">
        <pc:chgData name="Anthony LANNES" userId="7cac37a8-995c-4e8c-bc5b-63b10c039e82" providerId="ADAL" clId="{661F6565-72DF-47B3-BA00-4A0847E645E5}" dt="2025-07-28T15:02:12.402" v="16829" actId="700"/>
        <pc:sldMkLst>
          <pc:docMk/>
          <pc:sldMk cId="908530487" sldId="312"/>
        </pc:sldMkLst>
      </pc:sldChg>
      <pc:sldChg chg="addSp delSp modSp add mod ord modClrScheme chgLayout">
        <pc:chgData name="Anthony LANNES" userId="7cac37a8-995c-4e8c-bc5b-63b10c039e82" providerId="ADAL" clId="{661F6565-72DF-47B3-BA00-4A0847E645E5}" dt="2025-07-30T07:58:56.221" v="24266" actId="20577"/>
        <pc:sldMkLst>
          <pc:docMk/>
          <pc:sldMk cId="2993717495" sldId="313"/>
        </pc:sldMkLst>
      </pc:sldChg>
      <pc:sldChg chg="addSp delSp modSp add mod ord modClrScheme chgLayout">
        <pc:chgData name="Anthony LANNES" userId="7cac37a8-995c-4e8c-bc5b-63b10c039e82" providerId="ADAL" clId="{661F6565-72DF-47B3-BA00-4A0847E645E5}" dt="2025-07-29T08:18:47.800" v="19751"/>
        <pc:sldMkLst>
          <pc:docMk/>
          <pc:sldMk cId="5019889" sldId="314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3:21:08.584" v="15857" actId="478"/>
        <pc:sldMkLst>
          <pc:docMk/>
          <pc:sldMk cId="1221121065" sldId="315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5:30:33.471" v="17479" actId="20577"/>
        <pc:sldMkLst>
          <pc:docMk/>
          <pc:sldMk cId="1066763752" sldId="316"/>
        </pc:sldMkLst>
      </pc:sldChg>
      <pc:sldChg chg="addSp delSp modSp add del mod modClrScheme chgLayout">
        <pc:chgData name="Anthony LANNES" userId="7cac37a8-995c-4e8c-bc5b-63b10c039e82" providerId="ADAL" clId="{661F6565-72DF-47B3-BA00-4A0847E645E5}" dt="2025-07-28T13:22:49.924" v="15875" actId="47"/>
        <pc:sldMkLst>
          <pc:docMk/>
          <pc:sldMk cId="2199894331" sldId="317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07:43:22.232" v="19081" actId="5793"/>
        <pc:sldMkLst>
          <pc:docMk/>
          <pc:sldMk cId="298382625" sldId="318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3:26:34.214" v="15940" actId="14100"/>
        <pc:sldMkLst>
          <pc:docMk/>
          <pc:sldMk cId="2800833007" sldId="319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07:43:17.159" v="19075" actId="5793"/>
        <pc:sldMkLst>
          <pc:docMk/>
          <pc:sldMk cId="3199391620" sldId="320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3:31:00.852" v="16067" actId="1076"/>
        <pc:sldMkLst>
          <pc:docMk/>
          <pc:sldMk cId="4294605299" sldId="321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07:43:11.253" v="19069" actId="5793"/>
        <pc:sldMkLst>
          <pc:docMk/>
          <pc:sldMk cId="1813551421" sldId="322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3:32:58.786" v="16185" actId="1076"/>
        <pc:sldMkLst>
          <pc:docMk/>
          <pc:sldMk cId="2653120268" sldId="323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07:43:06.196" v="19063" actId="5793"/>
        <pc:sldMkLst>
          <pc:docMk/>
          <pc:sldMk cId="343369558" sldId="324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3:37:50.036" v="16307" actId="14100"/>
        <pc:sldMkLst>
          <pc:docMk/>
          <pc:sldMk cId="2668969696" sldId="325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07:44:42.425" v="19087" actId="5793"/>
        <pc:sldMkLst>
          <pc:docMk/>
          <pc:sldMk cId="4292630427" sldId="326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07:58:49.069" v="19238" actId="164"/>
        <pc:sldMkLst>
          <pc:docMk/>
          <pc:sldMk cId="893743201" sldId="327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3:44:32.741" v="16526" actId="208"/>
        <pc:sldMkLst>
          <pc:docMk/>
          <pc:sldMk cId="2143595312" sldId="328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9T15:02:39.666" v="22974" actId="164"/>
        <pc:sldMkLst>
          <pc:docMk/>
          <pc:sldMk cId="2917054089" sldId="329"/>
        </pc:sldMkLst>
      </pc:sldChg>
      <pc:sldChg chg="addSp delSp modSp add mod modClrScheme chgLayout">
        <pc:chgData name="Anthony LANNES" userId="7cac37a8-995c-4e8c-bc5b-63b10c039e82" providerId="ADAL" clId="{661F6565-72DF-47B3-BA00-4A0847E645E5}" dt="2025-07-28T15:07:08.009" v="17162" actId="1076"/>
        <pc:sldMkLst>
          <pc:docMk/>
          <pc:sldMk cId="2510743897" sldId="330"/>
        </pc:sldMkLst>
      </pc:sldChg>
      <pc:sldChg chg="addSp delSp modSp add mod setBg modClrScheme modShow chgLayout">
        <pc:chgData name="Anthony LANNES" userId="7cac37a8-995c-4e8c-bc5b-63b10c039e82" providerId="ADAL" clId="{661F6565-72DF-47B3-BA00-4A0847E645E5}" dt="2025-07-28T13:22:45.625" v="15874" actId="1076"/>
        <pc:sldMkLst>
          <pc:docMk/>
          <pc:sldMk cId="3451523312" sldId="331"/>
        </pc:sldMkLst>
      </pc:sldChg>
      <pc:sldChg chg="addSp delSp modSp add mod">
        <pc:chgData name="Anthony LANNES" userId="7cac37a8-995c-4e8c-bc5b-63b10c039e82" providerId="ADAL" clId="{661F6565-72DF-47B3-BA00-4A0847E645E5}" dt="2025-07-28T13:52:46.692" v="16646" actId="1076"/>
        <pc:sldMkLst>
          <pc:docMk/>
          <pc:sldMk cId="61951838" sldId="332"/>
        </pc:sldMkLst>
      </pc:sldChg>
      <pc:sldChg chg="addSp delSp modSp new mod">
        <pc:chgData name="Anthony LANNES" userId="7cac37a8-995c-4e8c-bc5b-63b10c039e82" providerId="ADAL" clId="{661F6565-72DF-47B3-BA00-4A0847E645E5}" dt="2025-07-29T08:00:49.250" v="19274" actId="1076"/>
        <pc:sldMkLst>
          <pc:docMk/>
          <pc:sldMk cId="2978935637" sldId="333"/>
        </pc:sldMkLst>
      </pc:sldChg>
      <pc:sldChg chg="addSp delSp modSp add mod ord">
        <pc:chgData name="Anthony LANNES" userId="7cac37a8-995c-4e8c-bc5b-63b10c039e82" providerId="ADAL" clId="{661F6565-72DF-47B3-BA00-4A0847E645E5}" dt="2025-07-29T07:59:55.141" v="19240"/>
        <pc:sldMkLst>
          <pc:docMk/>
          <pc:sldMk cId="1463181334" sldId="334"/>
        </pc:sldMkLst>
      </pc:sldChg>
      <pc:sldChg chg="add del">
        <pc:chgData name="Anthony LANNES" userId="7cac37a8-995c-4e8c-bc5b-63b10c039e82" providerId="ADAL" clId="{661F6565-72DF-47B3-BA00-4A0847E645E5}" dt="2025-07-29T08:16:25.315" v="19733" actId="47"/>
        <pc:sldMkLst>
          <pc:docMk/>
          <pc:sldMk cId="2538109239" sldId="335"/>
        </pc:sldMkLst>
      </pc:sldChg>
      <pc:sldChg chg="addSp delSp modSp add mod">
        <pc:chgData name="Anthony LANNES" userId="7cac37a8-995c-4e8c-bc5b-63b10c039e82" providerId="ADAL" clId="{661F6565-72DF-47B3-BA00-4A0847E645E5}" dt="2025-07-29T09:45:14.084" v="20437" actId="1076"/>
        <pc:sldMkLst>
          <pc:docMk/>
          <pc:sldMk cId="3390888248" sldId="335"/>
        </pc:sldMkLst>
      </pc:sldChg>
      <pc:sldChg chg="new del">
        <pc:chgData name="Anthony LANNES" userId="7cac37a8-995c-4e8c-bc5b-63b10c039e82" providerId="ADAL" clId="{661F6565-72DF-47B3-BA00-4A0847E645E5}" dt="2025-07-29T08:09:58.255" v="19481" actId="47"/>
        <pc:sldMkLst>
          <pc:docMk/>
          <pc:sldMk cId="1874698674" sldId="336"/>
        </pc:sldMkLst>
      </pc:sldChg>
      <pc:sldChg chg="addSp delSp modSp add mod">
        <pc:chgData name="Anthony LANNES" userId="7cac37a8-995c-4e8c-bc5b-63b10c039e82" providerId="ADAL" clId="{661F6565-72DF-47B3-BA00-4A0847E645E5}" dt="2025-07-29T09:32:25.387" v="20428" actId="20577"/>
        <pc:sldMkLst>
          <pc:docMk/>
          <pc:sldMk cId="2247170172" sldId="336"/>
        </pc:sldMkLst>
      </pc:sldChg>
      <pc:sldChg chg="modSp add mod">
        <pc:chgData name="Anthony LANNES" userId="7cac37a8-995c-4e8c-bc5b-63b10c039e82" providerId="ADAL" clId="{661F6565-72DF-47B3-BA00-4A0847E645E5}" dt="2025-07-30T13:14:57.969" v="26054" actId="1076"/>
        <pc:sldMkLst>
          <pc:docMk/>
          <pc:sldMk cId="3811251755" sldId="337"/>
        </pc:sldMkLst>
      </pc:sldChg>
      <pc:sldChg chg="modSp add mod">
        <pc:chgData name="Anthony LANNES" userId="7cac37a8-995c-4e8c-bc5b-63b10c039e82" providerId="ADAL" clId="{661F6565-72DF-47B3-BA00-4A0847E645E5}" dt="2025-07-29T14:41:01.637" v="21713" actId="1076"/>
        <pc:sldMkLst>
          <pc:docMk/>
          <pc:sldMk cId="1294814244" sldId="338"/>
        </pc:sldMkLst>
      </pc:sldChg>
      <pc:sldChg chg="add">
        <pc:chgData name="Anthony LANNES" userId="7cac37a8-995c-4e8c-bc5b-63b10c039e82" providerId="ADAL" clId="{661F6565-72DF-47B3-BA00-4A0847E645E5}" dt="2025-07-29T15:11:44.089" v="23600"/>
        <pc:sldMkLst>
          <pc:docMk/>
          <pc:sldMk cId="795127563" sldId="339"/>
        </pc:sldMkLst>
      </pc:sldChg>
      <pc:sldChg chg="addSp delSp modSp add mod">
        <pc:chgData name="Anthony LANNES" userId="7cac37a8-995c-4e8c-bc5b-63b10c039e82" providerId="ADAL" clId="{661F6565-72DF-47B3-BA00-4A0847E645E5}" dt="2025-07-30T08:10:49.234" v="24299" actId="1076"/>
        <pc:sldMkLst>
          <pc:docMk/>
          <pc:sldMk cId="1675155818" sldId="340"/>
        </pc:sldMkLst>
      </pc:sldChg>
      <pc:sldChg chg="addSp delSp modSp add mod">
        <pc:chgData name="Anthony LANNES" userId="7cac37a8-995c-4e8c-bc5b-63b10c039e82" providerId="ADAL" clId="{661F6565-72DF-47B3-BA00-4A0847E645E5}" dt="2025-07-30T08:39:27.336" v="24357" actId="1076"/>
        <pc:sldMkLst>
          <pc:docMk/>
          <pc:sldMk cId="1962250327" sldId="341"/>
        </pc:sldMkLst>
      </pc:sldChg>
      <pc:sldChg chg="addSp delSp modSp add mod">
        <pc:chgData name="Anthony LANNES" userId="7cac37a8-995c-4e8c-bc5b-63b10c039e82" providerId="ADAL" clId="{661F6565-72DF-47B3-BA00-4A0847E645E5}" dt="2025-07-30T09:07:29.595" v="24430" actId="1076"/>
        <pc:sldMkLst>
          <pc:docMk/>
          <pc:sldMk cId="304557440" sldId="342"/>
        </pc:sldMkLst>
      </pc:sldChg>
      <pc:sldChg chg="addSp delSp modSp add mod">
        <pc:chgData name="Anthony LANNES" userId="7cac37a8-995c-4e8c-bc5b-63b10c039e82" providerId="ADAL" clId="{661F6565-72DF-47B3-BA00-4A0847E645E5}" dt="2025-07-30T09:24:46.308" v="24515" actId="20577"/>
        <pc:sldMkLst>
          <pc:docMk/>
          <pc:sldMk cId="412007258" sldId="343"/>
        </pc:sldMkLst>
      </pc:sldChg>
      <pc:sldChg chg="modSp add del mod">
        <pc:chgData name="Anthony LANNES" userId="7cac37a8-995c-4e8c-bc5b-63b10c039e82" providerId="ADAL" clId="{661F6565-72DF-47B3-BA00-4A0847E645E5}" dt="2025-07-29T15:13:00.868" v="23698" actId="47"/>
        <pc:sldMkLst>
          <pc:docMk/>
          <pc:sldMk cId="2351413401" sldId="343"/>
        </pc:sldMkLst>
      </pc:sldChg>
      <pc:sldChg chg="addSp delSp modSp add mod">
        <pc:chgData name="Anthony LANNES" userId="7cac37a8-995c-4e8c-bc5b-63b10c039e82" providerId="ADAL" clId="{661F6565-72DF-47B3-BA00-4A0847E645E5}" dt="2025-07-30T14:13:22.311" v="26167" actId="20577"/>
        <pc:sldMkLst>
          <pc:docMk/>
          <pc:sldMk cId="202770309" sldId="344"/>
        </pc:sldMkLst>
      </pc:sldChg>
      <pc:sldChg chg="addSp delSp modSp add mod ord">
        <pc:chgData name="Anthony LANNES" userId="7cac37a8-995c-4e8c-bc5b-63b10c039e82" providerId="ADAL" clId="{661F6565-72DF-47B3-BA00-4A0847E645E5}" dt="2025-07-30T07:59:24.121" v="24284" actId="1076"/>
        <pc:sldMkLst>
          <pc:docMk/>
          <pc:sldMk cId="765952022" sldId="345"/>
        </pc:sldMkLst>
      </pc:sldChg>
      <pc:sldChg chg="addSp delSp modSp add mod">
        <pc:chgData name="Anthony LANNES" userId="7cac37a8-995c-4e8c-bc5b-63b10c039e82" providerId="ADAL" clId="{661F6565-72DF-47B3-BA00-4A0847E645E5}" dt="2025-07-30T08:59:00.590" v="24399" actId="1076"/>
        <pc:sldMkLst>
          <pc:docMk/>
          <pc:sldMk cId="1381458253" sldId="346"/>
        </pc:sldMkLst>
      </pc:sldChg>
      <pc:sldChg chg="addSp delSp modSp add mod">
        <pc:chgData name="Anthony LANNES" userId="7cac37a8-995c-4e8c-bc5b-63b10c039e82" providerId="ADAL" clId="{661F6565-72DF-47B3-BA00-4A0847E645E5}" dt="2025-07-30T09:58:46.434" v="25061" actId="1076"/>
        <pc:sldMkLst>
          <pc:docMk/>
          <pc:sldMk cId="3687270008" sldId="347"/>
        </pc:sldMkLst>
      </pc:sldChg>
      <pc:sldChg chg="addSp delSp modSp add mod">
        <pc:chgData name="Anthony LANNES" userId="7cac37a8-995c-4e8c-bc5b-63b10c039e82" providerId="ADAL" clId="{661F6565-72DF-47B3-BA00-4A0847E645E5}" dt="2025-07-30T13:04:57.005" v="26042" actId="1076"/>
        <pc:sldMkLst>
          <pc:docMk/>
          <pc:sldMk cId="4088908262" sldId="348"/>
        </pc:sldMkLst>
      </pc:sldChg>
      <pc:sldChg chg="addSp delSp modSp add mod modAnim">
        <pc:chgData name="Anthony LANNES" userId="7cac37a8-995c-4e8c-bc5b-63b10c039e82" providerId="ADAL" clId="{661F6565-72DF-47B3-BA00-4A0847E645E5}" dt="2025-07-30T10:04:02.391" v="25398"/>
        <pc:sldMkLst>
          <pc:docMk/>
          <pc:sldMk cId="4237016119" sldId="349"/>
        </pc:sldMkLst>
      </pc:sldChg>
      <pc:sldChg chg="addSp delSp modSp add mod ord">
        <pc:chgData name="Anthony LANNES" userId="7cac37a8-995c-4e8c-bc5b-63b10c039e82" providerId="ADAL" clId="{661F6565-72DF-47B3-BA00-4A0847E645E5}" dt="2025-07-30T10:05:51.225" v="25404" actId="1076"/>
        <pc:sldMkLst>
          <pc:docMk/>
          <pc:sldMk cId="885042683" sldId="350"/>
        </pc:sldMkLst>
      </pc:sldChg>
      <pc:sldChg chg="addSp delSp modSp add mod delAnim">
        <pc:chgData name="Anthony LANNES" userId="7cac37a8-995c-4e8c-bc5b-63b10c039e82" providerId="ADAL" clId="{661F6565-72DF-47B3-BA00-4A0847E645E5}" dt="2025-07-30T10:15:58.687" v="25499" actId="1076"/>
        <pc:sldMkLst>
          <pc:docMk/>
          <pc:sldMk cId="2529946994" sldId="351"/>
        </pc:sldMkLst>
      </pc:sldChg>
      <pc:sldChg chg="addSp delSp modSp add mod">
        <pc:chgData name="Anthony LANNES" userId="7cac37a8-995c-4e8c-bc5b-63b10c039e82" providerId="ADAL" clId="{661F6565-72DF-47B3-BA00-4A0847E645E5}" dt="2025-07-30T10:20:47.561" v="25761" actId="1076"/>
        <pc:sldMkLst>
          <pc:docMk/>
          <pc:sldMk cId="526456549" sldId="352"/>
        </pc:sldMkLst>
      </pc:sldChg>
      <pc:sldChg chg="addSp delSp modSp add del mod">
        <pc:chgData name="Anthony LANNES" userId="7cac37a8-995c-4e8c-bc5b-63b10c039e82" providerId="ADAL" clId="{661F6565-72DF-47B3-BA00-4A0847E645E5}" dt="2025-07-30T13:04:59.097" v="26043" actId="47"/>
        <pc:sldMkLst>
          <pc:docMk/>
          <pc:sldMk cId="3350167507" sldId="353"/>
        </pc:sldMkLst>
      </pc:sldChg>
      <pc:sldChg chg="add del">
        <pc:chgData name="Anthony LANNES" userId="7cac37a8-995c-4e8c-bc5b-63b10c039e82" providerId="ADAL" clId="{661F6565-72DF-47B3-BA00-4A0847E645E5}" dt="2025-07-30T10:16:55.198" v="25509"/>
        <pc:sldMkLst>
          <pc:docMk/>
          <pc:sldMk cId="3968845598" sldId="353"/>
        </pc:sldMkLst>
      </pc:sldChg>
      <pc:sldMasterChg chg="modSp modSldLayout">
        <pc:chgData name="Anthony LANNES" userId="7cac37a8-995c-4e8c-bc5b-63b10c039e82" providerId="ADAL" clId="{661F6565-72DF-47B3-BA00-4A0847E645E5}" dt="2025-07-28T13:21:42.938" v="15858" actId="478"/>
        <pc:sldMasterMkLst>
          <pc:docMk/>
          <pc:sldMasterMk cId="2408310415" sldId="2147483660"/>
        </pc:sldMasterMkLst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186666970" sldId="2147483697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3659520116" sldId="2147483699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407131685" sldId="2147483700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490253277" sldId="2147483704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704321119" sldId="2147483705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4247019897" sldId="2147483706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533926336" sldId="2147483707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533918725" sldId="2147483708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1432190178" sldId="2147483709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524094213" sldId="2147483710"/>
          </pc:sldLayoutMkLst>
        </pc:sldLayoutChg>
        <pc:sldLayoutChg chg="modSp mod">
          <pc:chgData name="Anthony LANNES" userId="7cac37a8-995c-4e8c-bc5b-63b10c039e82" providerId="ADAL" clId="{661F6565-72DF-47B3-BA00-4A0847E645E5}" dt="2025-06-27T07:35:31.947" v="2575" actId="1037"/>
          <pc:sldLayoutMkLst>
            <pc:docMk/>
            <pc:sldMasterMk cId="2408310415" sldId="2147483660"/>
            <pc:sldLayoutMk cId="2391265231" sldId="2147483711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075013392" sldId="2147483712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1581413244" sldId="2147483713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106918823" sldId="2147483714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103885188" sldId="2147483715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463863915" sldId="2147483716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347408783" sldId="2147483717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3090507900" sldId="2147483718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1283218667" sldId="2147483719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787877245" sldId="2147483720"/>
          </pc:sldLayoutMkLst>
        </pc:sldLayoutChg>
        <pc:sldLayoutChg chg="delSp mod">
          <pc:chgData name="Anthony LANNES" userId="7cac37a8-995c-4e8c-bc5b-63b10c039e82" providerId="ADAL" clId="{661F6565-72DF-47B3-BA00-4A0847E645E5}" dt="2025-07-28T13:21:42.938" v="15858" actId="478"/>
          <pc:sldLayoutMkLst>
            <pc:docMk/>
            <pc:sldMasterMk cId="2408310415" sldId="2147483660"/>
            <pc:sldLayoutMk cId="1303065117" sldId="2147483721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80476476" sldId="2147483722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3097575427" sldId="2147483723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13852943" sldId="2147483724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1949989987" sldId="2147483725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716750158" sldId="2147483726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594411207" sldId="2147483727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3038740966" sldId="2147483728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555348476" sldId="2147483729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1702433900" sldId="2147483730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208442342" sldId="2147483731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1913849150" sldId="2147483732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1654908980" sldId="2147483733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3932270170" sldId="2147483734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198918758" sldId="2147483735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152247354" sldId="2147483736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860022999" sldId="2147483737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3397234542" sldId="2147483738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565863105" sldId="2147483739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2313592133" sldId="2147483740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1560834214" sldId="2147483741"/>
          </pc:sldLayoutMkLst>
        </pc:sldLayoutChg>
        <pc:sldLayoutChg chg="modSp">
          <pc:chgData name="Anthony LANNES" userId="7cac37a8-995c-4e8c-bc5b-63b10c039e82" providerId="ADAL" clId="{661F6565-72DF-47B3-BA00-4A0847E645E5}" dt="2025-06-27T07:08:19.443" v="2147"/>
          <pc:sldLayoutMkLst>
            <pc:docMk/>
            <pc:sldMasterMk cId="2408310415" sldId="2147483660"/>
            <pc:sldLayoutMk cId="3012648679" sldId="214748374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fr-FR" b="0">
                <a:solidFill>
                  <a:schemeClr val="bg1"/>
                </a:solidFill>
              </a:rPr>
              <a:t>Cars</a:t>
            </a:r>
            <a:r>
              <a:rPr lang="fr-FR">
                <a:solidFill>
                  <a:schemeClr val="bg1"/>
                </a:solidFill>
              </a:rPr>
              <a:t>,</a:t>
            </a:r>
            <a:r>
              <a:rPr lang="fr-FR" baseline="0">
                <a:solidFill>
                  <a:schemeClr val="bg1"/>
                </a:solidFill>
              </a:rPr>
              <a:t> </a:t>
            </a:r>
            <a:r>
              <a:rPr lang="fr-FR" b="1" baseline="0">
                <a:solidFill>
                  <a:schemeClr val="bg2"/>
                </a:solidFill>
              </a:rPr>
              <a:t>best </a:t>
            </a:r>
            <a:r>
              <a:rPr lang="fr-FR" b="1" baseline="0" err="1">
                <a:solidFill>
                  <a:schemeClr val="bg2"/>
                </a:solidFill>
              </a:rPr>
              <a:t>product</a:t>
            </a:r>
            <a:r>
              <a:rPr lang="fr-FR" b="1" baseline="0">
                <a:solidFill>
                  <a:schemeClr val="bg2"/>
                </a:solidFill>
              </a:rPr>
              <a:t> </a:t>
            </a:r>
            <a:r>
              <a:rPr lang="fr-FR" baseline="0" err="1">
                <a:solidFill>
                  <a:schemeClr val="bg1"/>
                </a:solidFill>
              </a:rPr>
              <a:t>sold</a:t>
            </a:r>
            <a:r>
              <a:rPr lang="fr-FR" baseline="0">
                <a:solidFill>
                  <a:schemeClr val="bg1"/>
                </a:solidFill>
              </a:rPr>
              <a:t> last </a:t>
            </a:r>
            <a:r>
              <a:rPr lang="fr-FR" baseline="0" err="1">
                <a:solidFill>
                  <a:schemeClr val="bg1"/>
                </a:solidFill>
              </a:rPr>
              <a:t>year</a:t>
            </a:r>
            <a:endParaRPr lang="fr-FR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tx1">
                <a:lumMod val="85000"/>
              </a:schemeClr>
            </a:solidFill>
            <a:ln>
              <a:solidFill>
                <a:schemeClr val="tx1">
                  <a:lumMod val="85000"/>
                  <a:alpha val="92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  <a:alpha val="92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17A-487A-9792-239E485556D0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  <a:alpha val="92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17A-487A-9792-239E485556D0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  <a:alpha val="92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17A-487A-9792-239E485556D0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  <a:alpha val="92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17A-487A-9792-239E485556D0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85000"/>
                </a:schemeClr>
              </a:solidFill>
              <a:ln>
                <a:solidFill>
                  <a:schemeClr val="tx1">
                    <a:lumMod val="85000"/>
                    <a:alpha val="92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17A-487A-9792-239E485556D0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/>
              </a:solidFill>
              <a:ln>
                <a:solidFill>
                  <a:schemeClr val="bg2">
                    <a:alpha val="92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17A-487A-9792-239E485556D0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B17A-487A-9792-239E485556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Feuil1!$N$1:$N$6</c:f>
              <c:strCache>
                <c:ptCount val="6"/>
                <c:pt idx="0">
                  <c:v>Helicopters</c:v>
                </c:pt>
                <c:pt idx="1">
                  <c:v>Trucks</c:v>
                </c:pt>
                <c:pt idx="2">
                  <c:v>Planes</c:v>
                </c:pt>
                <c:pt idx="3">
                  <c:v>Trains</c:v>
                </c:pt>
                <c:pt idx="4">
                  <c:v>Boats</c:v>
                </c:pt>
                <c:pt idx="5">
                  <c:v>Cars</c:v>
                </c:pt>
              </c:strCache>
            </c:strRef>
          </c:cat>
          <c:val>
            <c:numRef>
              <c:f>Feuil1!$O$1:$O$6</c:f>
              <c:numCache>
                <c:formatCode>0%</c:formatCode>
                <c:ptCount val="6"/>
                <c:pt idx="0">
                  <c:v>7.0000000000000007E-2</c:v>
                </c:pt>
                <c:pt idx="1">
                  <c:v>0.08</c:v>
                </c:pt>
                <c:pt idx="2">
                  <c:v>0.14000000000000001</c:v>
                </c:pt>
                <c:pt idx="3">
                  <c:v>0.19</c:v>
                </c:pt>
                <c:pt idx="4">
                  <c:v>0.2</c:v>
                </c:pt>
                <c:pt idx="5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17A-487A-9792-239E485556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81353999"/>
        <c:axId val="981334799"/>
      </c:barChart>
      <c:catAx>
        <c:axId val="9813539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981334799"/>
        <c:crosses val="autoZero"/>
        <c:auto val="1"/>
        <c:lblAlgn val="ctr"/>
        <c:lblOffset val="100"/>
        <c:noMultiLvlLbl val="0"/>
      </c:catAx>
      <c:valAx>
        <c:axId val="981334799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9813539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9F9AC-E344-4075-9725-D8E23635005F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C6D3B-CE1D-4E13-89B8-FF2AA9506B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126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Anecdote Benjamin </a:t>
            </a:r>
            <a:r>
              <a:rPr lang="fr-FR" err="1"/>
              <a:t>Dubreu</a:t>
            </a:r>
            <a:r>
              <a:rPr lang="fr-FR"/>
              <a:t> sur l’analyse des ventes de rayons d’un Supermarché par ¼ d’heure =&gt; voulait en fait savoir combien de personnel était nécessaire pour chaque type de rayon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6D3B-CE1D-4E13-89B8-FF2AA9506B7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6264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Interprété = exécution ligne par ligne jusqu’à une erreur. A ce moment, l’exécution s’arrête et une erreur est renvoyée à la console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6D3B-CE1D-4E13-89B8-FF2AA9506B7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693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E622B-6042-DB10-4FB3-071A72352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05AC09-1816-3F70-1CC3-92088D8A1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1B431C-65A0-ED4A-C124-0440A9095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FCAA6B-670D-D025-8D8A-11F399FBC6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6D3B-CE1D-4E13-89B8-FF2AA9506B7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38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4D56C-CD1E-96BB-AC0E-9FC130805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2E61890-1DC7-E9DF-D2D8-07C33C863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4C44BF1-6742-ADEA-C15C-A703FBE01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4181BD-694B-2624-A350-0FED73AAB6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6D3B-CE1D-4E13-89B8-FF2AA9506B7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078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ADC24-76A4-5E4E-39DD-0872D16A5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BC5C7CA-4FDE-2B0F-4DD0-1FF53B646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23AED1F-28EA-8A03-50C6-6A8A4BD36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CD4C58-6BBB-1780-6D51-A99B86EDE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6D3B-CE1D-4E13-89B8-FF2AA9506B7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02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5000D-8DA4-DF39-6E71-0F9E60852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E06C059-AD39-6203-E0D7-8A8EE99A67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59B22B-836F-6EB2-D976-D4E862DDD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D5FAC2-71C7-FE63-9B8C-83BFD2AA48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6D3B-CE1D-4E13-89B8-FF2AA9506B7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53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057A-27D6-7761-19FC-C82EDEE0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324519E-337A-D14F-B320-5644F8001A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9D6E3EA-6BAE-A095-98CC-DDA057020C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E41BF1-0228-FF9C-9177-252233EF8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6D3B-CE1D-4E13-89B8-FF2AA9506B7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35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462FD-0F1C-73B6-24C2-4EF7CF142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6D5B910-D69A-29DA-0123-CB8392E791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9946DC-31F3-5D09-7BB1-D00D71C707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DF9F41-08F4-AFA4-1AA2-6D55766294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6D3B-CE1D-4E13-89B8-FF2AA9506B7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32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E9BB3-A836-CA8C-ED80-609B36EF7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47B6445-4299-83E9-03EF-9322DEC58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81138EC-5E7F-4AD4-09A3-33792B610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974A80-66AA-D372-058F-41FE4F618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C6D3B-CE1D-4E13-89B8-FF2AA9506B7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74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.Titre Géné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583B0584-023F-4A72-8276-6152B4AFF8DA}"/>
              </a:ext>
            </a:extLst>
          </p:cNvPr>
          <p:cNvSpPr/>
          <p:nvPr/>
        </p:nvSpPr>
        <p:spPr>
          <a:xfrm>
            <a:off x="369302" y="345709"/>
            <a:ext cx="11453415" cy="6166589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1C3FE6F-8DA8-467D-B662-2C6B09B38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208" y="2360127"/>
            <a:ext cx="8621649" cy="1303787"/>
          </a:xfrm>
        </p:spPr>
        <p:txBody>
          <a:bodyPr anchor="ctr">
            <a:noAutofit/>
          </a:bodyPr>
          <a:lstStyle>
            <a:lvl1pPr algn="r">
              <a:defRPr sz="8250" b="1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AD4F-2E08-433E-BE01-D1CD1254F7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sp>
        <p:nvSpPr>
          <p:cNvPr id="12" name="Document confidentiel.…">
            <a:extLst>
              <a:ext uri="{FF2B5EF4-FFF2-40B4-BE49-F238E27FC236}">
                <a16:creationId xmlns:a16="http://schemas.microsoft.com/office/drawing/2014/main" id="{B045F9EF-D73E-4C18-A3C7-E1B5DCCEB4A5}"/>
              </a:ext>
            </a:extLst>
          </p:cNvPr>
          <p:cNvSpPr txBox="1"/>
          <p:nvPr/>
        </p:nvSpPr>
        <p:spPr>
          <a:xfrm>
            <a:off x="9164677" y="452712"/>
            <a:ext cx="1859483" cy="53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228568">
              <a:lnSpc>
                <a:spcPct val="120000"/>
              </a:lnSpc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900"/>
              <a:t>Document </a:t>
            </a:r>
            <a:r>
              <a:rPr sz="900" err="1"/>
              <a:t>confidentiel</a:t>
            </a:r>
            <a:r>
              <a:rPr sz="900"/>
              <a:t>.</a:t>
            </a:r>
          </a:p>
          <a:p>
            <a:pPr algn="l" defTabSz="228568">
              <a:lnSpc>
                <a:spcPct val="120000"/>
              </a:lnSpc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900"/>
              <a:t>Ne </a:t>
            </a:r>
            <a:r>
              <a:rPr sz="900" err="1"/>
              <a:t>peut</a:t>
            </a:r>
            <a:r>
              <a:rPr sz="900"/>
              <a:t> </a:t>
            </a:r>
            <a:r>
              <a:rPr sz="900" err="1"/>
              <a:t>être</a:t>
            </a:r>
            <a:r>
              <a:rPr sz="900"/>
              <a:t> </a:t>
            </a:r>
            <a:r>
              <a:rPr sz="900" err="1"/>
              <a:t>reproduit</a:t>
            </a:r>
            <a:r>
              <a:rPr sz="900"/>
              <a:t> </a:t>
            </a:r>
            <a:r>
              <a:rPr sz="900" err="1"/>
              <a:t>ni</a:t>
            </a:r>
            <a:r>
              <a:rPr sz="900"/>
              <a:t> </a:t>
            </a:r>
            <a:r>
              <a:rPr sz="900" err="1"/>
              <a:t>diffusé</a:t>
            </a:r>
            <a:r>
              <a:rPr sz="900"/>
              <a:t> </a:t>
            </a:r>
          </a:p>
          <a:p>
            <a:pPr algn="l" defTabSz="228568">
              <a:lnSpc>
                <a:spcPct val="120000"/>
              </a:lnSpc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900"/>
              <a:t>sans </a:t>
            </a:r>
            <a:r>
              <a:rPr sz="900" err="1"/>
              <a:t>l’autorisation</a:t>
            </a:r>
            <a:r>
              <a:rPr sz="900"/>
              <a:t> de VERTIGO.</a:t>
            </a: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1DEEBF15-FBFD-4D86-A1A9-70E3997B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55304" y="3474774"/>
            <a:ext cx="2743200" cy="365125"/>
          </a:xfrm>
        </p:spPr>
        <p:txBody>
          <a:bodyPr/>
          <a:lstStyle>
            <a:lvl1pPr>
              <a:defRPr sz="1051">
                <a:solidFill>
                  <a:schemeClr val="tx1"/>
                </a:solidFill>
              </a:defRPr>
            </a:lvl1pPr>
          </a:lstStyle>
          <a:p>
            <a:fld id="{5A07C776-45A3-4422-BDA3-BF58CBCB006B}" type="datetimeFigureOut">
              <a:rPr lang="fr-FR" smtClean="0"/>
              <a:t>08/09/2025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025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Titre Secondaire 3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9EB44EA-6D76-4262-9BEA-7D0C4A262637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rgbClr val="94B2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A62BC"/>
                </a:solidFill>
              </a:defRPr>
            </a:pPr>
            <a:endParaRPr sz="1600"/>
          </a:p>
        </p:txBody>
      </p:sp>
      <p:sp>
        <p:nvSpPr>
          <p:cNvPr id="27" name="01">
            <a:extLst>
              <a:ext uri="{FF2B5EF4-FFF2-40B4-BE49-F238E27FC236}">
                <a16:creationId xmlns:a16="http://schemas.microsoft.com/office/drawing/2014/main" id="{9611F8B1-2116-424A-8A1D-A57B5E688B98}"/>
              </a:ext>
            </a:extLst>
          </p:cNvPr>
          <p:cNvSpPr txBox="1"/>
          <p:nvPr/>
        </p:nvSpPr>
        <p:spPr>
          <a:xfrm>
            <a:off x="3079549" y="-937184"/>
            <a:ext cx="7232749" cy="8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49992"/>
              <a:t>0</a:t>
            </a:r>
            <a:r>
              <a:rPr lang="fr-FR" sz="49992"/>
              <a:t>3</a:t>
            </a:r>
            <a:endParaRPr sz="49992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B2937A6F-5649-42E5-B18F-A7CBAF7236FA}"/>
              </a:ext>
            </a:extLst>
          </p:cNvPr>
          <p:cNvSpPr/>
          <p:nvPr/>
        </p:nvSpPr>
        <p:spPr>
          <a:xfrm>
            <a:off x="9009297" y="320883"/>
            <a:ext cx="2865803" cy="6223001"/>
          </a:xfrm>
          <a:prstGeom prst="rect">
            <a:avLst/>
          </a:prstGeom>
          <a:solidFill>
            <a:srgbClr val="94B2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062BC"/>
              </a:solidFill>
            </a:endParaRPr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A50B5492-D153-4578-85A0-D888EF602BEF}"/>
              </a:ext>
            </a:extLst>
          </p:cNvPr>
          <p:cNvSpPr/>
          <p:nvPr/>
        </p:nvSpPr>
        <p:spPr>
          <a:xfrm flipV="1">
            <a:off x="8990746" y="3310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8" name="VERTIGO">
            <a:extLst>
              <a:ext uri="{FF2B5EF4-FFF2-40B4-BE49-F238E27FC236}">
                <a16:creationId xmlns:a16="http://schemas.microsoft.com/office/drawing/2014/main" id="{C6A9D1C9-39FD-4EC5-8D71-5914540258FC}"/>
              </a:ext>
            </a:extLst>
          </p:cNvPr>
          <p:cNvSpPr txBox="1"/>
          <p:nvPr/>
        </p:nvSpPr>
        <p:spPr>
          <a:xfrm rot="16203885">
            <a:off x="255612" y="4178306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C068FC66-9939-42E2-8993-4AB6804BAEE6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402694A7-7A5D-4A6C-B13E-1FCA5BA11D57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E568B6B1-8894-4E89-B201-BC71D6CC79D2}"/>
              </a:ext>
            </a:extLst>
          </p:cNvPr>
          <p:cNvSpPr/>
          <p:nvPr/>
        </p:nvSpPr>
        <p:spPr>
          <a:xfrm flipV="1">
            <a:off x="770022" y="320882"/>
            <a:ext cx="1" cy="62230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D61A094A-8B39-42FC-80AE-A335333DC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3998"/>
            <a:ext cx="1634231" cy="51934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ous-titre 2">
            <a:extLst>
              <a:ext uri="{FF2B5EF4-FFF2-40B4-BE49-F238E27FC236}">
                <a16:creationId xmlns:a16="http://schemas.microsoft.com/office/drawing/2014/main" id="{74E4AD74-EE77-4109-99D8-9BB211C1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31" name="Espace réservé du pied de page 7">
            <a:extLst>
              <a:ext uri="{FF2B5EF4-FFF2-40B4-BE49-F238E27FC236}">
                <a16:creationId xmlns:a16="http://schemas.microsoft.com/office/drawing/2014/main" id="{B3780BE3-F69B-4BCF-BED1-8EE179DB4C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6" name="Texte">
            <a:extLst>
              <a:ext uri="{FF2B5EF4-FFF2-40B4-BE49-F238E27FC236}">
                <a16:creationId xmlns:a16="http://schemas.microsoft.com/office/drawing/2014/main" id="{EA6DE4B0-0758-4917-8DD2-C66DF85EC212}"/>
              </a:ext>
            </a:extLst>
          </p:cNvPr>
          <p:cNvSpPr txBox="1"/>
          <p:nvPr/>
        </p:nvSpPr>
        <p:spPr>
          <a:xfrm>
            <a:off x="333091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158141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Titre Secondaire 2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9EB44EA-6D76-4262-9BEA-7D0C4A262637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A62BC"/>
                </a:solidFill>
              </a:defRPr>
            </a:pPr>
            <a:endParaRPr sz="1600"/>
          </a:p>
        </p:txBody>
      </p:sp>
      <p:sp>
        <p:nvSpPr>
          <p:cNvPr id="27" name="01">
            <a:extLst>
              <a:ext uri="{FF2B5EF4-FFF2-40B4-BE49-F238E27FC236}">
                <a16:creationId xmlns:a16="http://schemas.microsoft.com/office/drawing/2014/main" id="{9611F8B1-2116-424A-8A1D-A57B5E688B98}"/>
              </a:ext>
            </a:extLst>
          </p:cNvPr>
          <p:cNvSpPr txBox="1"/>
          <p:nvPr/>
        </p:nvSpPr>
        <p:spPr>
          <a:xfrm>
            <a:off x="3079549" y="-937184"/>
            <a:ext cx="7232749" cy="8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49992"/>
              <a:t>0</a:t>
            </a:r>
            <a:r>
              <a:rPr lang="fr-FR" sz="49992"/>
              <a:t>2</a:t>
            </a:r>
            <a:endParaRPr sz="49992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B2937A6F-5649-42E5-B18F-A7CBAF7236FA}"/>
              </a:ext>
            </a:extLst>
          </p:cNvPr>
          <p:cNvSpPr/>
          <p:nvPr/>
        </p:nvSpPr>
        <p:spPr>
          <a:xfrm>
            <a:off x="9009297" y="320883"/>
            <a:ext cx="2865803" cy="62230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062BC"/>
              </a:solidFill>
            </a:endParaRPr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A50B5492-D153-4578-85A0-D888EF602BEF}"/>
              </a:ext>
            </a:extLst>
          </p:cNvPr>
          <p:cNvSpPr/>
          <p:nvPr/>
        </p:nvSpPr>
        <p:spPr>
          <a:xfrm flipV="1">
            <a:off x="8990746" y="3310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8" name="VERTIGO">
            <a:extLst>
              <a:ext uri="{FF2B5EF4-FFF2-40B4-BE49-F238E27FC236}">
                <a16:creationId xmlns:a16="http://schemas.microsoft.com/office/drawing/2014/main" id="{C6A9D1C9-39FD-4EC5-8D71-5914540258FC}"/>
              </a:ext>
            </a:extLst>
          </p:cNvPr>
          <p:cNvSpPr txBox="1"/>
          <p:nvPr/>
        </p:nvSpPr>
        <p:spPr>
          <a:xfrm rot="16203885">
            <a:off x="255612" y="4178306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C068FC66-9939-42E2-8993-4AB6804BAEE6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402694A7-7A5D-4A6C-B13E-1FCA5BA11D57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E568B6B1-8894-4E89-B201-BC71D6CC79D2}"/>
              </a:ext>
            </a:extLst>
          </p:cNvPr>
          <p:cNvSpPr/>
          <p:nvPr/>
        </p:nvSpPr>
        <p:spPr>
          <a:xfrm flipV="1">
            <a:off x="770022" y="320882"/>
            <a:ext cx="1" cy="62230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D61A094A-8B39-42FC-80AE-A335333DC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3998"/>
            <a:ext cx="1634231" cy="51934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ous-titre 2">
            <a:extLst>
              <a:ext uri="{FF2B5EF4-FFF2-40B4-BE49-F238E27FC236}">
                <a16:creationId xmlns:a16="http://schemas.microsoft.com/office/drawing/2014/main" id="{74E4AD74-EE77-4109-99D8-9BB211C1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31" name="Espace réservé du pied de page 7">
            <a:extLst>
              <a:ext uri="{FF2B5EF4-FFF2-40B4-BE49-F238E27FC236}">
                <a16:creationId xmlns:a16="http://schemas.microsoft.com/office/drawing/2014/main" id="{785D29AE-42AE-452C-A0F5-9F331E6C0C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6" name="Texte">
            <a:extLst>
              <a:ext uri="{FF2B5EF4-FFF2-40B4-BE49-F238E27FC236}">
                <a16:creationId xmlns:a16="http://schemas.microsoft.com/office/drawing/2014/main" id="{70F4B843-4A08-4206-B401-3A49DFBCECD7}"/>
              </a:ext>
            </a:extLst>
          </p:cNvPr>
          <p:cNvSpPr txBox="1"/>
          <p:nvPr/>
        </p:nvSpPr>
        <p:spPr>
          <a:xfrm>
            <a:off x="333091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106918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Titre Secondaire 3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9EB44EA-6D76-4262-9BEA-7D0C4A262637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A62BC"/>
                </a:solidFill>
              </a:defRPr>
            </a:pPr>
            <a:endParaRPr sz="1600"/>
          </a:p>
        </p:txBody>
      </p:sp>
      <p:sp>
        <p:nvSpPr>
          <p:cNvPr id="27" name="01">
            <a:extLst>
              <a:ext uri="{FF2B5EF4-FFF2-40B4-BE49-F238E27FC236}">
                <a16:creationId xmlns:a16="http://schemas.microsoft.com/office/drawing/2014/main" id="{9611F8B1-2116-424A-8A1D-A57B5E688B98}"/>
              </a:ext>
            </a:extLst>
          </p:cNvPr>
          <p:cNvSpPr txBox="1"/>
          <p:nvPr/>
        </p:nvSpPr>
        <p:spPr>
          <a:xfrm>
            <a:off x="3079549" y="-937184"/>
            <a:ext cx="7232749" cy="8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49992"/>
              <a:t>0</a:t>
            </a:r>
            <a:r>
              <a:rPr lang="fr-FR" sz="49992"/>
              <a:t>3</a:t>
            </a:r>
            <a:endParaRPr sz="49992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B2937A6F-5649-42E5-B18F-A7CBAF7236FA}"/>
              </a:ext>
            </a:extLst>
          </p:cNvPr>
          <p:cNvSpPr/>
          <p:nvPr/>
        </p:nvSpPr>
        <p:spPr>
          <a:xfrm>
            <a:off x="9009297" y="320883"/>
            <a:ext cx="2865803" cy="62230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062BC"/>
              </a:solidFill>
            </a:endParaRPr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A50B5492-D153-4578-85A0-D888EF602BEF}"/>
              </a:ext>
            </a:extLst>
          </p:cNvPr>
          <p:cNvSpPr/>
          <p:nvPr/>
        </p:nvSpPr>
        <p:spPr>
          <a:xfrm flipV="1">
            <a:off x="8990746" y="3310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8" name="VERTIGO">
            <a:extLst>
              <a:ext uri="{FF2B5EF4-FFF2-40B4-BE49-F238E27FC236}">
                <a16:creationId xmlns:a16="http://schemas.microsoft.com/office/drawing/2014/main" id="{C6A9D1C9-39FD-4EC5-8D71-5914540258FC}"/>
              </a:ext>
            </a:extLst>
          </p:cNvPr>
          <p:cNvSpPr txBox="1"/>
          <p:nvPr/>
        </p:nvSpPr>
        <p:spPr>
          <a:xfrm rot="16203885">
            <a:off x="255612" y="4178306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C068FC66-9939-42E2-8993-4AB6804BAEE6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402694A7-7A5D-4A6C-B13E-1FCA5BA11D57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E568B6B1-8894-4E89-B201-BC71D6CC79D2}"/>
              </a:ext>
            </a:extLst>
          </p:cNvPr>
          <p:cNvSpPr/>
          <p:nvPr/>
        </p:nvSpPr>
        <p:spPr>
          <a:xfrm flipV="1">
            <a:off x="770022" y="320882"/>
            <a:ext cx="1" cy="62230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D61A094A-8B39-42FC-80AE-A335333DC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3998"/>
            <a:ext cx="1634231" cy="51934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ous-titre 2">
            <a:extLst>
              <a:ext uri="{FF2B5EF4-FFF2-40B4-BE49-F238E27FC236}">
                <a16:creationId xmlns:a16="http://schemas.microsoft.com/office/drawing/2014/main" id="{74E4AD74-EE77-4109-99D8-9BB211C1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31" name="Espace réservé du pied de page 7">
            <a:extLst>
              <a:ext uri="{FF2B5EF4-FFF2-40B4-BE49-F238E27FC236}">
                <a16:creationId xmlns:a16="http://schemas.microsoft.com/office/drawing/2014/main" id="{B3780BE3-F69B-4BCF-BED1-8EE179DB4C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6" name="Texte">
            <a:extLst>
              <a:ext uri="{FF2B5EF4-FFF2-40B4-BE49-F238E27FC236}">
                <a16:creationId xmlns:a16="http://schemas.microsoft.com/office/drawing/2014/main" id="{C288A494-AE63-424E-8042-6D00CD009DA6}"/>
              </a:ext>
            </a:extLst>
          </p:cNvPr>
          <p:cNvSpPr txBox="1"/>
          <p:nvPr/>
        </p:nvSpPr>
        <p:spPr>
          <a:xfrm>
            <a:off x="333091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103885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.Titre Secondaire 3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9EB44EA-6D76-4262-9BEA-7D0C4A262637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A62BC"/>
                </a:solidFill>
              </a:defRPr>
            </a:pPr>
            <a:endParaRPr sz="1600"/>
          </a:p>
        </p:txBody>
      </p:sp>
      <p:sp>
        <p:nvSpPr>
          <p:cNvPr id="27" name="01">
            <a:extLst>
              <a:ext uri="{FF2B5EF4-FFF2-40B4-BE49-F238E27FC236}">
                <a16:creationId xmlns:a16="http://schemas.microsoft.com/office/drawing/2014/main" id="{9611F8B1-2116-424A-8A1D-A57B5E688B98}"/>
              </a:ext>
            </a:extLst>
          </p:cNvPr>
          <p:cNvSpPr txBox="1"/>
          <p:nvPr/>
        </p:nvSpPr>
        <p:spPr>
          <a:xfrm>
            <a:off x="3079549" y="-937184"/>
            <a:ext cx="7232749" cy="8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49992"/>
              <a:t>0</a:t>
            </a:r>
            <a:r>
              <a:rPr lang="fr-FR" sz="49992"/>
              <a:t>4</a:t>
            </a:r>
            <a:endParaRPr sz="49992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B2937A6F-5649-42E5-B18F-A7CBAF7236FA}"/>
              </a:ext>
            </a:extLst>
          </p:cNvPr>
          <p:cNvSpPr/>
          <p:nvPr/>
        </p:nvSpPr>
        <p:spPr>
          <a:xfrm>
            <a:off x="9009297" y="320883"/>
            <a:ext cx="2865803" cy="6223001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062BC"/>
              </a:solidFill>
            </a:endParaRPr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A50B5492-D153-4578-85A0-D888EF602BEF}"/>
              </a:ext>
            </a:extLst>
          </p:cNvPr>
          <p:cNvSpPr/>
          <p:nvPr/>
        </p:nvSpPr>
        <p:spPr>
          <a:xfrm flipV="1">
            <a:off x="8990746" y="3310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8" name="VERTIGO">
            <a:extLst>
              <a:ext uri="{FF2B5EF4-FFF2-40B4-BE49-F238E27FC236}">
                <a16:creationId xmlns:a16="http://schemas.microsoft.com/office/drawing/2014/main" id="{C6A9D1C9-39FD-4EC5-8D71-5914540258FC}"/>
              </a:ext>
            </a:extLst>
          </p:cNvPr>
          <p:cNvSpPr txBox="1"/>
          <p:nvPr/>
        </p:nvSpPr>
        <p:spPr>
          <a:xfrm rot="16203885">
            <a:off x="255612" y="4178306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C068FC66-9939-42E2-8993-4AB6804BAEE6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402694A7-7A5D-4A6C-B13E-1FCA5BA11D57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E568B6B1-8894-4E89-B201-BC71D6CC79D2}"/>
              </a:ext>
            </a:extLst>
          </p:cNvPr>
          <p:cNvSpPr/>
          <p:nvPr/>
        </p:nvSpPr>
        <p:spPr>
          <a:xfrm flipV="1">
            <a:off x="770022" y="320882"/>
            <a:ext cx="1" cy="62230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D61A094A-8B39-42FC-80AE-A335333DC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3998"/>
            <a:ext cx="1634231" cy="51934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ous-titre 2">
            <a:extLst>
              <a:ext uri="{FF2B5EF4-FFF2-40B4-BE49-F238E27FC236}">
                <a16:creationId xmlns:a16="http://schemas.microsoft.com/office/drawing/2014/main" id="{74E4AD74-EE77-4109-99D8-9BB211C1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31" name="Espace réservé du pied de page 7">
            <a:extLst>
              <a:ext uri="{FF2B5EF4-FFF2-40B4-BE49-F238E27FC236}">
                <a16:creationId xmlns:a16="http://schemas.microsoft.com/office/drawing/2014/main" id="{B3780BE3-F69B-4BCF-BED1-8EE179DB4C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6" name="Texte">
            <a:extLst>
              <a:ext uri="{FF2B5EF4-FFF2-40B4-BE49-F238E27FC236}">
                <a16:creationId xmlns:a16="http://schemas.microsoft.com/office/drawing/2014/main" id="{C288A494-AE63-424E-8042-6D00CD009DA6}"/>
              </a:ext>
            </a:extLst>
          </p:cNvPr>
          <p:cNvSpPr txBox="1"/>
          <p:nvPr/>
        </p:nvSpPr>
        <p:spPr>
          <a:xfrm>
            <a:off x="333091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463863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1_1 lig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2" name="Texte">
            <a:extLst>
              <a:ext uri="{FF2B5EF4-FFF2-40B4-BE49-F238E27FC236}">
                <a16:creationId xmlns:a16="http://schemas.microsoft.com/office/drawing/2014/main" id="{B1AC6C25-2772-46AA-A9C7-C6D3C58BACEF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D9A52335-8BFC-4B6C-B55B-1F3CADEDFC95}"/>
              </a:ext>
            </a:extLst>
          </p:cNvPr>
          <p:cNvSpPr/>
          <p:nvPr/>
        </p:nvSpPr>
        <p:spPr>
          <a:xfrm>
            <a:off x="479856" y="5973895"/>
            <a:ext cx="11407941" cy="580699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973243"/>
            <a:ext cx="10979401" cy="563033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474087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1_2/3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C00BBEA8-DB94-40C1-908B-88E9FACC3585}"/>
              </a:ext>
            </a:extLst>
          </p:cNvPr>
          <p:cNvSpPr/>
          <p:nvPr/>
        </p:nvSpPr>
        <p:spPr>
          <a:xfrm>
            <a:off x="497147" y="5675511"/>
            <a:ext cx="11390655" cy="879083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675517"/>
            <a:ext cx="10979401" cy="860759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C34F5E12-2E00-4EF7-BA8D-D8DB427D893B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3090507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1_Texte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B753A2BD-3766-4D0F-9FFA-2EF727ACB885}"/>
              </a:ext>
            </a:extLst>
          </p:cNvPr>
          <p:cNvSpPr/>
          <p:nvPr/>
        </p:nvSpPr>
        <p:spPr>
          <a:xfrm>
            <a:off x="497147" y="5202703"/>
            <a:ext cx="11390655" cy="135189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202701"/>
            <a:ext cx="10979401" cy="1333568"/>
          </a:xfrm>
        </p:spPr>
        <p:txBody>
          <a:bodyPr anchor="ctr">
            <a:normAutofit/>
          </a:bodyPr>
          <a:lstStyle>
            <a:lvl1pPr marL="0" indent="0">
              <a:buNone/>
              <a:defRPr sz="106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5" name="Copyright Vertigo - Source INSEE">
            <a:extLst>
              <a:ext uri="{FF2B5EF4-FFF2-40B4-BE49-F238E27FC236}">
                <a16:creationId xmlns:a16="http://schemas.microsoft.com/office/drawing/2014/main" id="{A2B1ED08-0783-4308-A4D4-AFFBC5BC9432}"/>
              </a:ext>
            </a:extLst>
          </p:cNvPr>
          <p:cNvSpPr txBox="1"/>
          <p:nvPr/>
        </p:nvSpPr>
        <p:spPr>
          <a:xfrm rot="16200000">
            <a:off x="11411340" y="4739648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14" name="Texte">
            <a:extLst>
              <a:ext uri="{FF2B5EF4-FFF2-40B4-BE49-F238E27FC236}">
                <a16:creationId xmlns:a16="http://schemas.microsoft.com/office/drawing/2014/main" id="{4D8DB92C-910F-40E5-AEC3-5D21AB7DE857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1283218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2_1 lig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D9A52335-8BFC-4B6C-B55B-1F3CADEDFC95}"/>
              </a:ext>
            </a:extLst>
          </p:cNvPr>
          <p:cNvSpPr/>
          <p:nvPr/>
        </p:nvSpPr>
        <p:spPr>
          <a:xfrm>
            <a:off x="479856" y="5973895"/>
            <a:ext cx="11407941" cy="580699"/>
          </a:xfrm>
          <a:prstGeom prst="rect">
            <a:avLst/>
          </a:prstGeom>
          <a:solidFill>
            <a:srgbClr val="5E8CC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973243"/>
            <a:ext cx="10979401" cy="563033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AE071AAE-37FD-4F4A-86E6-949805304D00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787877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.Corps2_0 lig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AE071AAE-37FD-4F4A-86E6-949805304D00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13030651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2_2/3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C00BBEA8-DB94-40C1-908B-88E9FACC3585}"/>
              </a:ext>
            </a:extLst>
          </p:cNvPr>
          <p:cNvSpPr/>
          <p:nvPr/>
        </p:nvSpPr>
        <p:spPr>
          <a:xfrm>
            <a:off x="497147" y="5675511"/>
            <a:ext cx="11390655" cy="879083"/>
          </a:xfrm>
          <a:prstGeom prst="rect">
            <a:avLst/>
          </a:prstGeom>
          <a:solidFill>
            <a:srgbClr val="5E8CC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675517"/>
            <a:ext cx="10979401" cy="860759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BEA3DAB8-823C-4FE4-9385-84A57CD80E41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8047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4CB12468-29D8-4A91-9BD8-F773B0CCFEE6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4" name="03">
            <a:extLst>
              <a:ext uri="{FF2B5EF4-FFF2-40B4-BE49-F238E27FC236}">
                <a16:creationId xmlns:a16="http://schemas.microsoft.com/office/drawing/2014/main" id="{1468FB1E-7D17-4A38-828A-B2F11658177E}"/>
              </a:ext>
            </a:extLst>
          </p:cNvPr>
          <p:cNvSpPr txBox="1"/>
          <p:nvPr/>
        </p:nvSpPr>
        <p:spPr>
          <a:xfrm>
            <a:off x="7424185" y="772999"/>
            <a:ext cx="3642023" cy="421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94B2D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03</a:t>
            </a:r>
          </a:p>
        </p:txBody>
      </p:sp>
      <p:sp>
        <p:nvSpPr>
          <p:cNvPr id="45" name="Rectangle">
            <a:extLst>
              <a:ext uri="{FF2B5EF4-FFF2-40B4-BE49-F238E27FC236}">
                <a16:creationId xmlns:a16="http://schemas.microsoft.com/office/drawing/2014/main" id="{8962274D-56EB-4C8F-B4FF-4A9D9ECD1CDF}"/>
              </a:ext>
            </a:extLst>
          </p:cNvPr>
          <p:cNvSpPr/>
          <p:nvPr/>
        </p:nvSpPr>
        <p:spPr>
          <a:xfrm>
            <a:off x="7502036" y="1503875"/>
            <a:ext cx="836517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6" name="02">
            <a:extLst>
              <a:ext uri="{FF2B5EF4-FFF2-40B4-BE49-F238E27FC236}">
                <a16:creationId xmlns:a16="http://schemas.microsoft.com/office/drawing/2014/main" id="{ECFEAB21-9F9A-4C0A-9825-6BA3A87077DC}"/>
              </a:ext>
            </a:extLst>
          </p:cNvPr>
          <p:cNvSpPr txBox="1"/>
          <p:nvPr/>
        </p:nvSpPr>
        <p:spPr>
          <a:xfrm>
            <a:off x="3706703" y="772999"/>
            <a:ext cx="3642023" cy="421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5E8CC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02</a:t>
            </a: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8BE72F5E-60A2-4BF7-A418-1BE520EF57A6}"/>
              </a:ext>
            </a:extLst>
          </p:cNvPr>
          <p:cNvSpPr/>
          <p:nvPr/>
        </p:nvSpPr>
        <p:spPr>
          <a:xfrm>
            <a:off x="3708100" y="1755546"/>
            <a:ext cx="943880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8" name="01">
            <a:extLst>
              <a:ext uri="{FF2B5EF4-FFF2-40B4-BE49-F238E27FC236}">
                <a16:creationId xmlns:a16="http://schemas.microsoft.com/office/drawing/2014/main" id="{86CA2071-FFF5-45BE-88C1-4BE85A369681}"/>
              </a:ext>
            </a:extLst>
          </p:cNvPr>
          <p:cNvSpPr txBox="1"/>
          <p:nvPr/>
        </p:nvSpPr>
        <p:spPr>
          <a:xfrm>
            <a:off x="-180116" y="772999"/>
            <a:ext cx="3642023" cy="421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01</a:t>
            </a:r>
          </a:p>
        </p:txBody>
      </p:sp>
      <p:sp>
        <p:nvSpPr>
          <p:cNvPr id="49" name="Rectangle">
            <a:extLst>
              <a:ext uri="{FF2B5EF4-FFF2-40B4-BE49-F238E27FC236}">
                <a16:creationId xmlns:a16="http://schemas.microsoft.com/office/drawing/2014/main" id="{E04DA7E2-03BF-4515-8136-2E8180CCC5D0}"/>
              </a:ext>
            </a:extLst>
          </p:cNvPr>
          <p:cNvSpPr/>
          <p:nvPr/>
        </p:nvSpPr>
        <p:spPr>
          <a:xfrm>
            <a:off x="316911" y="320883"/>
            <a:ext cx="512167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3" name="VERTIGO">
            <a:extLst>
              <a:ext uri="{FF2B5EF4-FFF2-40B4-BE49-F238E27FC236}">
                <a16:creationId xmlns:a16="http://schemas.microsoft.com/office/drawing/2014/main" id="{3BC46E70-68EB-41DB-8DA2-A0F1572404EA}"/>
              </a:ext>
            </a:extLst>
          </p:cNvPr>
          <p:cNvSpPr txBox="1"/>
          <p:nvPr/>
        </p:nvSpPr>
        <p:spPr>
          <a:xfrm rot="16203885">
            <a:off x="294941" y="4204525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>
                <a:solidFill>
                  <a:srgbClr val="0062BC"/>
                </a:solidFill>
              </a:rPr>
              <a:t>VERTIGO</a:t>
            </a:r>
          </a:p>
        </p:txBody>
      </p:sp>
      <p:sp>
        <p:nvSpPr>
          <p:cNvPr id="54" name="Ligne">
            <a:extLst>
              <a:ext uri="{FF2B5EF4-FFF2-40B4-BE49-F238E27FC236}">
                <a16:creationId xmlns:a16="http://schemas.microsoft.com/office/drawing/2014/main" id="{D308EE2A-AA43-4F33-A10B-3A58182D7DD2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275AB0"/>
            </a:solidFill>
            <a:miter lim="400000"/>
          </a:ln>
        </p:spPr>
        <p:txBody>
          <a:bodyPr lIns="22859" tIns="22859" rIns="22859" bIns="22859"/>
          <a:lstStyle/>
          <a:p>
            <a:endParaRPr sz="563">
              <a:solidFill>
                <a:srgbClr val="0062BC"/>
              </a:solidFill>
            </a:endParaRPr>
          </a:p>
        </p:txBody>
      </p:sp>
      <p:sp>
        <p:nvSpPr>
          <p:cNvPr id="55" name="Ligne">
            <a:extLst>
              <a:ext uri="{FF2B5EF4-FFF2-40B4-BE49-F238E27FC236}">
                <a16:creationId xmlns:a16="http://schemas.microsoft.com/office/drawing/2014/main" id="{81BC2D2C-8E09-4B20-98F8-EEF12DD8883F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275AB0"/>
            </a:solidFill>
            <a:miter lim="400000"/>
          </a:ln>
        </p:spPr>
        <p:txBody>
          <a:bodyPr lIns="22859" tIns="22859" rIns="22859" bIns="22859"/>
          <a:lstStyle/>
          <a:p>
            <a:endParaRPr sz="563">
              <a:solidFill>
                <a:srgbClr val="0062BC"/>
              </a:solidFill>
            </a:endParaRPr>
          </a:p>
        </p:txBody>
      </p:sp>
      <p:pic>
        <p:nvPicPr>
          <p:cNvPr id="57" name="Image" descr="Image">
            <a:extLst>
              <a:ext uri="{FF2B5EF4-FFF2-40B4-BE49-F238E27FC236}">
                <a16:creationId xmlns:a16="http://schemas.microsoft.com/office/drawing/2014/main" id="{CD894881-9975-422E-949C-A58DE5965E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629" y="815738"/>
            <a:ext cx="11118851" cy="248133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ommaire">
            <a:extLst>
              <a:ext uri="{FF2B5EF4-FFF2-40B4-BE49-F238E27FC236}">
                <a16:creationId xmlns:a16="http://schemas.microsoft.com/office/drawing/2014/main" id="{F97B54BA-EBC5-4119-A428-8C62329B88E3}"/>
              </a:ext>
            </a:extLst>
          </p:cNvPr>
          <p:cNvSpPr txBox="1"/>
          <p:nvPr/>
        </p:nvSpPr>
        <p:spPr>
          <a:xfrm>
            <a:off x="1069131" y="470549"/>
            <a:ext cx="1120500" cy="334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34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1700" err="1">
                <a:solidFill>
                  <a:srgbClr val="0062BC"/>
                </a:solidFill>
              </a:rPr>
              <a:t>Sommaire</a:t>
            </a:r>
            <a:endParaRPr sz="1700">
              <a:solidFill>
                <a:srgbClr val="0062BC"/>
              </a:solidFill>
            </a:endParaRPr>
          </a:p>
        </p:txBody>
      </p:sp>
      <p:grpSp>
        <p:nvGrpSpPr>
          <p:cNvPr id="59" name="Groupe">
            <a:extLst>
              <a:ext uri="{FF2B5EF4-FFF2-40B4-BE49-F238E27FC236}">
                <a16:creationId xmlns:a16="http://schemas.microsoft.com/office/drawing/2014/main" id="{939C6736-4EE2-4997-884F-374E0C8BB52F}"/>
              </a:ext>
            </a:extLst>
          </p:cNvPr>
          <p:cNvGrpSpPr/>
          <p:nvPr/>
        </p:nvGrpSpPr>
        <p:grpSpPr>
          <a:xfrm>
            <a:off x="1187261" y="2858979"/>
            <a:ext cx="1911243" cy="1805995"/>
            <a:chOff x="0" y="0"/>
            <a:chExt cx="3822485" cy="3611988"/>
          </a:xfrm>
        </p:grpSpPr>
        <p:pic>
          <p:nvPicPr>
            <p:cNvPr id="60" name="Image" descr="Image">
              <a:extLst>
                <a:ext uri="{FF2B5EF4-FFF2-40B4-BE49-F238E27FC236}">
                  <a16:creationId xmlns:a16="http://schemas.microsoft.com/office/drawing/2014/main" id="{20F3F8AE-FD5D-4991-8E4C-715BD982F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95036" y="391556"/>
              <a:ext cx="1227450" cy="30799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" name="Image" descr="Image">
              <a:extLst>
                <a:ext uri="{FF2B5EF4-FFF2-40B4-BE49-F238E27FC236}">
                  <a16:creationId xmlns:a16="http://schemas.microsoft.com/office/drawing/2014/main" id="{4481ACCD-D499-4077-86FA-C0E5DE639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1"/>
              <a:ext cx="3110916" cy="36119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2" name="Groupe">
            <a:extLst>
              <a:ext uri="{FF2B5EF4-FFF2-40B4-BE49-F238E27FC236}">
                <a16:creationId xmlns:a16="http://schemas.microsoft.com/office/drawing/2014/main" id="{A8CFA951-63AD-4012-9223-48A09EC8D59D}"/>
              </a:ext>
            </a:extLst>
          </p:cNvPr>
          <p:cNvGrpSpPr/>
          <p:nvPr/>
        </p:nvGrpSpPr>
        <p:grpSpPr>
          <a:xfrm>
            <a:off x="8530781" y="2781208"/>
            <a:ext cx="1594991" cy="1769289"/>
            <a:chOff x="0" y="0"/>
            <a:chExt cx="3189979" cy="3538576"/>
          </a:xfrm>
        </p:grpSpPr>
        <p:pic>
          <p:nvPicPr>
            <p:cNvPr id="63" name="Image" descr="Image">
              <a:extLst>
                <a:ext uri="{FF2B5EF4-FFF2-40B4-BE49-F238E27FC236}">
                  <a16:creationId xmlns:a16="http://schemas.microsoft.com/office/drawing/2014/main" id="{B7BD06C4-5258-43E8-96F9-EC4905830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rcRect b="11291"/>
            <a:stretch>
              <a:fillRect/>
            </a:stretch>
          </p:blipFill>
          <p:spPr>
            <a:xfrm>
              <a:off x="282463" y="-1"/>
              <a:ext cx="1361712" cy="32206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" name="Image" descr="Image">
              <a:extLst>
                <a:ext uri="{FF2B5EF4-FFF2-40B4-BE49-F238E27FC236}">
                  <a16:creationId xmlns:a16="http://schemas.microsoft.com/office/drawing/2014/main" id="{4884EDF2-2ABA-484C-B250-182771B80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032137"/>
              <a:ext cx="3189980" cy="25064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5" name="Groupe">
            <a:extLst>
              <a:ext uri="{FF2B5EF4-FFF2-40B4-BE49-F238E27FC236}">
                <a16:creationId xmlns:a16="http://schemas.microsoft.com/office/drawing/2014/main" id="{E370B8CD-7FD6-4334-A626-E2C3D2BB8D0A}"/>
              </a:ext>
            </a:extLst>
          </p:cNvPr>
          <p:cNvGrpSpPr/>
          <p:nvPr/>
        </p:nvGrpSpPr>
        <p:grpSpPr>
          <a:xfrm>
            <a:off x="4774510" y="2631511"/>
            <a:ext cx="1894007" cy="1900328"/>
            <a:chOff x="0" y="0"/>
            <a:chExt cx="3788012" cy="3800655"/>
          </a:xfrm>
        </p:grpSpPr>
        <p:pic>
          <p:nvPicPr>
            <p:cNvPr id="66" name="Image" descr="Image">
              <a:extLst>
                <a:ext uri="{FF2B5EF4-FFF2-40B4-BE49-F238E27FC236}">
                  <a16:creationId xmlns:a16="http://schemas.microsoft.com/office/drawing/2014/main" id="{319D5970-EFAC-401C-BCFE-B584F417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" y="342182"/>
              <a:ext cx="1422355" cy="32135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" name="Image" descr="Image">
              <a:extLst>
                <a:ext uri="{FF2B5EF4-FFF2-40B4-BE49-F238E27FC236}">
                  <a16:creationId xmlns:a16="http://schemas.microsoft.com/office/drawing/2014/main" id="{2E279E27-A05F-47E3-BC5C-4F8564A40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1750" y="-1"/>
              <a:ext cx="2543905" cy="38006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" name="Image" descr="Image">
              <a:extLst>
                <a:ext uri="{FF2B5EF4-FFF2-40B4-BE49-F238E27FC236}">
                  <a16:creationId xmlns:a16="http://schemas.microsoft.com/office/drawing/2014/main" id="{F9372F70-D2B1-4179-BD21-ED5EC0314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8208" y="1651412"/>
              <a:ext cx="839805" cy="20632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9" name="Rectangle">
            <a:extLst>
              <a:ext uri="{FF2B5EF4-FFF2-40B4-BE49-F238E27FC236}">
                <a16:creationId xmlns:a16="http://schemas.microsoft.com/office/drawing/2014/main" id="{06586D72-69D6-498D-BECE-AD4A7939793E}"/>
              </a:ext>
            </a:extLst>
          </p:cNvPr>
          <p:cNvSpPr/>
          <p:nvPr/>
        </p:nvSpPr>
        <p:spPr>
          <a:xfrm>
            <a:off x="7502036" y="1567375"/>
            <a:ext cx="836517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0" name="Rectangle">
            <a:extLst>
              <a:ext uri="{FF2B5EF4-FFF2-40B4-BE49-F238E27FC236}">
                <a16:creationId xmlns:a16="http://schemas.microsoft.com/office/drawing/2014/main" id="{0CB9ABB1-B924-4DF9-A05F-07A688339DA9}"/>
              </a:ext>
            </a:extLst>
          </p:cNvPr>
          <p:cNvSpPr/>
          <p:nvPr/>
        </p:nvSpPr>
        <p:spPr>
          <a:xfrm>
            <a:off x="-135921" y="1567375"/>
            <a:ext cx="456285" cy="33469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1" name="Ligne">
            <a:extLst>
              <a:ext uri="{FF2B5EF4-FFF2-40B4-BE49-F238E27FC236}">
                <a16:creationId xmlns:a16="http://schemas.microsoft.com/office/drawing/2014/main" id="{D674FCA3-B60C-40F0-A6CA-06DFD60C42A3}"/>
              </a:ext>
            </a:extLst>
          </p:cNvPr>
          <p:cNvSpPr/>
          <p:nvPr/>
        </p:nvSpPr>
        <p:spPr>
          <a:xfrm flipV="1">
            <a:off x="811452" y="305636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72" name="Ligne">
            <a:extLst>
              <a:ext uri="{FF2B5EF4-FFF2-40B4-BE49-F238E27FC236}">
                <a16:creationId xmlns:a16="http://schemas.microsoft.com/office/drawing/2014/main" id="{77AD71CD-CCD9-41DC-8503-0D8EC73AF5C6}"/>
              </a:ext>
            </a:extLst>
          </p:cNvPr>
          <p:cNvSpPr/>
          <p:nvPr/>
        </p:nvSpPr>
        <p:spPr>
          <a:xfrm flipV="1">
            <a:off x="4638880" y="1067537"/>
            <a:ext cx="1" cy="5476339"/>
          </a:xfrm>
          <a:prstGeom prst="line">
            <a:avLst/>
          </a:prstGeom>
          <a:ln w="12700">
            <a:solidFill>
              <a:srgbClr val="5E8CC5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73" name="Ligne">
            <a:extLst>
              <a:ext uri="{FF2B5EF4-FFF2-40B4-BE49-F238E27FC236}">
                <a16:creationId xmlns:a16="http://schemas.microsoft.com/office/drawing/2014/main" id="{14D25EAA-620E-4DD5-A6C6-15DA83DBFE4B}"/>
              </a:ext>
            </a:extLst>
          </p:cNvPr>
          <p:cNvSpPr/>
          <p:nvPr/>
        </p:nvSpPr>
        <p:spPr>
          <a:xfrm flipV="1">
            <a:off x="8321470" y="1067537"/>
            <a:ext cx="1" cy="5476339"/>
          </a:xfrm>
          <a:prstGeom prst="line">
            <a:avLst/>
          </a:prstGeom>
          <a:ln w="12700">
            <a:solidFill>
              <a:srgbClr val="94B2D6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74" name="Numéro de diapositive">
            <a:extLst>
              <a:ext uri="{FF2B5EF4-FFF2-40B4-BE49-F238E27FC236}">
                <a16:creationId xmlns:a16="http://schemas.microsoft.com/office/drawing/2014/main" id="{DAE0AC48-D8A9-48E4-BAA2-6904A0CAE2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88845" y="3289938"/>
            <a:ext cx="269304" cy="4215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851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AF8E1EBF-EC70-4981-A36C-FAA79E4A7376}" type="slidenum">
              <a:rPr lang="fr-FR" smtClean="0"/>
              <a:t>‹N°›</a:t>
            </a:fld>
            <a:endParaRPr lang="fr-FR"/>
          </a:p>
        </p:txBody>
      </p:sp>
      <p:sp>
        <p:nvSpPr>
          <p:cNvPr id="78" name="Espace réservé du texte 75">
            <a:extLst>
              <a:ext uri="{FF2B5EF4-FFF2-40B4-BE49-F238E27FC236}">
                <a16:creationId xmlns:a16="http://schemas.microsoft.com/office/drawing/2014/main" id="{DD2A8B11-CDB8-401A-BC77-24A9B4D00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0163" y="4914297"/>
            <a:ext cx="3251200" cy="1428751"/>
          </a:xfrm>
        </p:spPr>
        <p:txBody>
          <a:bodyPr>
            <a:noAutofit/>
          </a:bodyPr>
          <a:lstStyle>
            <a:lvl1pPr marL="0" indent="0">
              <a:buNone/>
              <a:defRPr sz="1653" b="1">
                <a:solidFill>
                  <a:srgbClr val="94B2D6"/>
                </a:solidFill>
              </a:defRPr>
            </a:lvl1pPr>
            <a:lvl2pPr marL="457131" indent="0">
              <a:buNone/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6" name="Espace réservé du texte 75">
            <a:extLst>
              <a:ext uri="{FF2B5EF4-FFF2-40B4-BE49-F238E27FC236}">
                <a16:creationId xmlns:a16="http://schemas.microsoft.com/office/drawing/2014/main" id="{0AF56988-C69D-4565-9018-902791487E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9868" y="4914297"/>
            <a:ext cx="3251200" cy="1428751"/>
          </a:xfrm>
        </p:spPr>
        <p:txBody>
          <a:bodyPr>
            <a:noAutofit/>
          </a:bodyPr>
          <a:lstStyle>
            <a:lvl1pPr marL="0" indent="0">
              <a:buNone/>
              <a:defRPr sz="1653" b="1"/>
            </a:lvl1pPr>
            <a:lvl2pPr marL="457131" indent="0">
              <a:buNone/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7" name="Espace réservé du texte 75">
            <a:extLst>
              <a:ext uri="{FF2B5EF4-FFF2-40B4-BE49-F238E27FC236}">
                <a16:creationId xmlns:a16="http://schemas.microsoft.com/office/drawing/2014/main" id="{B5F10BD0-A1F5-44BF-A48E-A4B2218B2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9943" y="4907243"/>
            <a:ext cx="3251200" cy="1428751"/>
          </a:xfrm>
        </p:spPr>
        <p:txBody>
          <a:bodyPr>
            <a:noAutofit/>
          </a:bodyPr>
          <a:lstStyle>
            <a:lvl1pPr marL="0" indent="0">
              <a:buNone/>
              <a:defRPr sz="1653" b="1">
                <a:solidFill>
                  <a:srgbClr val="5E8CC5"/>
                </a:solidFill>
              </a:defRPr>
            </a:lvl1pPr>
            <a:lvl2pPr marL="457131" indent="0">
              <a:buNone/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2" name="Espace réservé du pied de page 7">
            <a:extLst>
              <a:ext uri="{FF2B5EF4-FFF2-40B4-BE49-F238E27FC236}">
                <a16:creationId xmlns:a16="http://schemas.microsoft.com/office/drawing/2014/main" id="{4B4F5177-1C50-4BD2-B1F6-EADC195CFE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D1F83CA1-4B00-41D2-875F-1504FFF55A9F}"/>
              </a:ext>
            </a:extLst>
          </p:cNvPr>
          <p:cNvSpPr txBox="1"/>
          <p:nvPr/>
        </p:nvSpPr>
        <p:spPr>
          <a:xfrm>
            <a:off x="4888521" y="5702232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BCAFF8F-C58B-4684-B291-3770F3B34455}"/>
              </a:ext>
            </a:extLst>
          </p:cNvPr>
          <p:cNvSpPr txBox="1"/>
          <p:nvPr/>
        </p:nvSpPr>
        <p:spPr>
          <a:xfrm>
            <a:off x="8530773" y="5707440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C5DD374-2CB1-4C80-BA76-EEB48382F4A2}"/>
              </a:ext>
            </a:extLst>
          </p:cNvPr>
          <p:cNvSpPr txBox="1"/>
          <p:nvPr/>
        </p:nvSpPr>
        <p:spPr>
          <a:xfrm>
            <a:off x="1022325" y="5720728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 </a:t>
            </a:r>
          </a:p>
        </p:txBody>
      </p:sp>
      <p:sp>
        <p:nvSpPr>
          <p:cNvPr id="50" name="Espace réservé du texte 2">
            <a:extLst>
              <a:ext uri="{FF2B5EF4-FFF2-40B4-BE49-F238E27FC236}">
                <a16:creationId xmlns:a16="http://schemas.microsoft.com/office/drawing/2014/main" id="{0F4D410D-7D82-4E95-A4B3-EFB33C9242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8478" y="5891343"/>
            <a:ext cx="720725" cy="22949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51" name="Espace réservé du texte 2">
            <a:extLst>
              <a:ext uri="{FF2B5EF4-FFF2-40B4-BE49-F238E27FC236}">
                <a16:creationId xmlns:a16="http://schemas.microsoft.com/office/drawing/2014/main" id="{DC4FFD95-8E96-47A1-BBFC-F63B04DE26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8555" y="5873759"/>
            <a:ext cx="720725" cy="22949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52" name="Espace réservé du texte 2">
            <a:extLst>
              <a:ext uri="{FF2B5EF4-FFF2-40B4-BE49-F238E27FC236}">
                <a16:creationId xmlns:a16="http://schemas.microsoft.com/office/drawing/2014/main" id="{3A76F53B-49E6-4EB9-A446-67CFAFDE3A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2723" y="5874703"/>
            <a:ext cx="720725" cy="22949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2704321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2_Texte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B753A2BD-3766-4D0F-9FFA-2EF727ACB885}"/>
              </a:ext>
            </a:extLst>
          </p:cNvPr>
          <p:cNvSpPr/>
          <p:nvPr/>
        </p:nvSpPr>
        <p:spPr>
          <a:xfrm>
            <a:off x="497147" y="5202703"/>
            <a:ext cx="11390655" cy="1351892"/>
          </a:xfrm>
          <a:prstGeom prst="rect">
            <a:avLst/>
          </a:prstGeom>
          <a:solidFill>
            <a:srgbClr val="5E8CC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202701"/>
            <a:ext cx="10979401" cy="1333568"/>
          </a:xfrm>
        </p:spPr>
        <p:txBody>
          <a:bodyPr anchor="ctr">
            <a:normAutofit/>
          </a:bodyPr>
          <a:lstStyle>
            <a:lvl1pPr marL="0" indent="0">
              <a:buNone/>
              <a:defRPr sz="106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4" name="Copyright Vertigo - Source INSEE">
            <a:extLst>
              <a:ext uri="{FF2B5EF4-FFF2-40B4-BE49-F238E27FC236}">
                <a16:creationId xmlns:a16="http://schemas.microsoft.com/office/drawing/2014/main" id="{DB722EB3-E0CF-4948-942B-F505AC21530D}"/>
              </a:ext>
            </a:extLst>
          </p:cNvPr>
          <p:cNvSpPr txBox="1"/>
          <p:nvPr/>
        </p:nvSpPr>
        <p:spPr>
          <a:xfrm rot="16200000">
            <a:off x="11411340" y="4739648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15" name="Texte">
            <a:extLst>
              <a:ext uri="{FF2B5EF4-FFF2-40B4-BE49-F238E27FC236}">
                <a16:creationId xmlns:a16="http://schemas.microsoft.com/office/drawing/2014/main" id="{FE9CCC54-C204-4E97-9204-22EEE6277C8B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3097575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3_1 lig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D9A52335-8BFC-4B6C-B55B-1F3CADEDFC95}"/>
              </a:ext>
            </a:extLst>
          </p:cNvPr>
          <p:cNvSpPr/>
          <p:nvPr/>
        </p:nvSpPr>
        <p:spPr>
          <a:xfrm>
            <a:off x="479856" y="5973895"/>
            <a:ext cx="11407941" cy="580699"/>
          </a:xfrm>
          <a:prstGeom prst="rect">
            <a:avLst/>
          </a:prstGeom>
          <a:solidFill>
            <a:srgbClr val="94B2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973243"/>
            <a:ext cx="10979401" cy="563033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968E9E6F-F1F9-424D-9857-E1B74FF18AB5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13852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3_2/3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C00BBEA8-DB94-40C1-908B-88E9FACC3585}"/>
              </a:ext>
            </a:extLst>
          </p:cNvPr>
          <p:cNvSpPr/>
          <p:nvPr/>
        </p:nvSpPr>
        <p:spPr>
          <a:xfrm>
            <a:off x="497147" y="5675511"/>
            <a:ext cx="11390655" cy="879083"/>
          </a:xfrm>
          <a:prstGeom prst="rect">
            <a:avLst/>
          </a:prstGeom>
          <a:solidFill>
            <a:srgbClr val="94B2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675517"/>
            <a:ext cx="10979401" cy="860759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FAA2A5DB-A36F-46DA-9918-A6E7314988CE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1949989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3_Texte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739648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B753A2BD-3766-4D0F-9FFA-2EF727ACB885}"/>
              </a:ext>
            </a:extLst>
          </p:cNvPr>
          <p:cNvSpPr/>
          <p:nvPr/>
        </p:nvSpPr>
        <p:spPr>
          <a:xfrm>
            <a:off x="497147" y="5202703"/>
            <a:ext cx="11390655" cy="1351892"/>
          </a:xfrm>
          <a:prstGeom prst="rect">
            <a:avLst/>
          </a:prstGeom>
          <a:solidFill>
            <a:srgbClr val="94B2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202701"/>
            <a:ext cx="10979401" cy="1333568"/>
          </a:xfrm>
        </p:spPr>
        <p:txBody>
          <a:bodyPr anchor="ctr">
            <a:normAutofit/>
          </a:bodyPr>
          <a:lstStyle>
            <a:lvl1pPr marL="0" indent="0">
              <a:buNone/>
              <a:defRPr sz="106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4" name="Texte">
            <a:extLst>
              <a:ext uri="{FF2B5EF4-FFF2-40B4-BE49-F238E27FC236}">
                <a16:creationId xmlns:a16="http://schemas.microsoft.com/office/drawing/2014/main" id="{29FB912C-AF82-4887-A8D4-57FA9A2E38F1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7167501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4_1 lig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D9A52335-8BFC-4B6C-B55B-1F3CADEDFC95}"/>
              </a:ext>
            </a:extLst>
          </p:cNvPr>
          <p:cNvSpPr/>
          <p:nvPr/>
        </p:nvSpPr>
        <p:spPr>
          <a:xfrm>
            <a:off x="479856" y="5973895"/>
            <a:ext cx="11407941" cy="5806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973243"/>
            <a:ext cx="10979401" cy="563033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968E9E6F-F1F9-424D-9857-E1B74FF18AB5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</p:spTree>
    <p:extLst>
      <p:ext uri="{BB962C8B-B14F-4D97-AF65-F5344CB8AC3E}">
        <p14:creationId xmlns:p14="http://schemas.microsoft.com/office/powerpoint/2010/main" val="25944112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4_2/3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C00BBEA8-DB94-40C1-908B-88E9FACC3585}"/>
              </a:ext>
            </a:extLst>
          </p:cNvPr>
          <p:cNvSpPr/>
          <p:nvPr/>
        </p:nvSpPr>
        <p:spPr>
          <a:xfrm>
            <a:off x="497147" y="5675511"/>
            <a:ext cx="11390655" cy="8790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>
              <a:solidFill>
                <a:sysClr val="windowText" lastClr="000000"/>
              </a:solidFill>
            </a:endParaRPr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675517"/>
            <a:ext cx="10979401" cy="860759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FAA2A5DB-A36F-46DA-9918-A6E7314988CE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30387409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4_Texte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739648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B753A2BD-3766-4D0F-9FFA-2EF727ACB885}"/>
              </a:ext>
            </a:extLst>
          </p:cNvPr>
          <p:cNvSpPr/>
          <p:nvPr/>
        </p:nvSpPr>
        <p:spPr>
          <a:xfrm>
            <a:off x="497147" y="5202703"/>
            <a:ext cx="11390655" cy="13518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202701"/>
            <a:ext cx="10979401" cy="1333568"/>
          </a:xfrm>
        </p:spPr>
        <p:txBody>
          <a:bodyPr anchor="ctr">
            <a:normAutofit/>
          </a:bodyPr>
          <a:lstStyle>
            <a:lvl1pPr marL="0" indent="0">
              <a:buNone/>
              <a:defRPr sz="1067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4" name="Texte">
            <a:extLst>
              <a:ext uri="{FF2B5EF4-FFF2-40B4-BE49-F238E27FC236}">
                <a16:creationId xmlns:a16="http://schemas.microsoft.com/office/drawing/2014/main" id="{29FB912C-AF82-4887-A8D4-57FA9A2E38F1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555348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5_1 lig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D9A52335-8BFC-4B6C-B55B-1F3CADEDFC95}"/>
              </a:ext>
            </a:extLst>
          </p:cNvPr>
          <p:cNvSpPr/>
          <p:nvPr/>
        </p:nvSpPr>
        <p:spPr>
          <a:xfrm>
            <a:off x="479856" y="5973895"/>
            <a:ext cx="11407941" cy="5806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973243"/>
            <a:ext cx="10979401" cy="563033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968E9E6F-F1F9-424D-9857-E1B74FF18AB5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</p:spTree>
    <p:extLst>
      <p:ext uri="{BB962C8B-B14F-4D97-AF65-F5344CB8AC3E}">
        <p14:creationId xmlns:p14="http://schemas.microsoft.com/office/powerpoint/2010/main" val="17024339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5_2/3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C00BBEA8-DB94-40C1-908B-88E9FACC3585}"/>
              </a:ext>
            </a:extLst>
          </p:cNvPr>
          <p:cNvSpPr/>
          <p:nvPr/>
        </p:nvSpPr>
        <p:spPr>
          <a:xfrm>
            <a:off x="497147" y="5675511"/>
            <a:ext cx="11390655" cy="8790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>
              <a:solidFill>
                <a:sysClr val="windowText" lastClr="000000"/>
              </a:solidFill>
            </a:endParaRPr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675517"/>
            <a:ext cx="10979401" cy="860759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FAA2A5DB-A36F-46DA-9918-A6E7314988CE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208442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Corps5_Texte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739648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B753A2BD-3766-4D0F-9FFA-2EF727ACB885}"/>
              </a:ext>
            </a:extLst>
          </p:cNvPr>
          <p:cNvSpPr/>
          <p:nvPr/>
        </p:nvSpPr>
        <p:spPr>
          <a:xfrm>
            <a:off x="497147" y="5202703"/>
            <a:ext cx="11390655" cy="13518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202701"/>
            <a:ext cx="10979401" cy="1333568"/>
          </a:xfrm>
        </p:spPr>
        <p:txBody>
          <a:bodyPr anchor="ctr">
            <a:normAutofit/>
          </a:bodyPr>
          <a:lstStyle>
            <a:lvl1pPr marL="0" indent="0">
              <a:buNone/>
              <a:defRPr sz="1067">
                <a:solidFill>
                  <a:schemeClr val="bg2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4" name="Texte">
            <a:extLst>
              <a:ext uri="{FF2B5EF4-FFF2-40B4-BE49-F238E27FC236}">
                <a16:creationId xmlns:a16="http://schemas.microsoft.com/office/drawing/2014/main" id="{29FB912C-AF82-4887-A8D4-57FA9A2E38F1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191384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Sommaire 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4CB12468-29D8-4A91-9BD8-F773B0CCFEE6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4" name="03">
            <a:extLst>
              <a:ext uri="{FF2B5EF4-FFF2-40B4-BE49-F238E27FC236}">
                <a16:creationId xmlns:a16="http://schemas.microsoft.com/office/drawing/2014/main" id="{1468FB1E-7D17-4A38-828A-B2F11658177E}"/>
              </a:ext>
            </a:extLst>
          </p:cNvPr>
          <p:cNvSpPr txBox="1"/>
          <p:nvPr/>
        </p:nvSpPr>
        <p:spPr>
          <a:xfrm>
            <a:off x="7424185" y="772999"/>
            <a:ext cx="3642023" cy="421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94B2D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03</a:t>
            </a:r>
          </a:p>
        </p:txBody>
      </p:sp>
      <p:sp>
        <p:nvSpPr>
          <p:cNvPr id="45" name="Rectangle">
            <a:extLst>
              <a:ext uri="{FF2B5EF4-FFF2-40B4-BE49-F238E27FC236}">
                <a16:creationId xmlns:a16="http://schemas.microsoft.com/office/drawing/2014/main" id="{8962274D-56EB-4C8F-B4FF-4A9D9ECD1CDF}"/>
              </a:ext>
            </a:extLst>
          </p:cNvPr>
          <p:cNvSpPr/>
          <p:nvPr/>
        </p:nvSpPr>
        <p:spPr>
          <a:xfrm>
            <a:off x="7502036" y="1503875"/>
            <a:ext cx="836517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6" name="02">
            <a:extLst>
              <a:ext uri="{FF2B5EF4-FFF2-40B4-BE49-F238E27FC236}">
                <a16:creationId xmlns:a16="http://schemas.microsoft.com/office/drawing/2014/main" id="{ECFEAB21-9F9A-4C0A-9825-6BA3A87077DC}"/>
              </a:ext>
            </a:extLst>
          </p:cNvPr>
          <p:cNvSpPr txBox="1"/>
          <p:nvPr/>
        </p:nvSpPr>
        <p:spPr>
          <a:xfrm>
            <a:off x="3706703" y="772999"/>
            <a:ext cx="3642023" cy="421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5E8CC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02</a:t>
            </a:r>
          </a:p>
        </p:txBody>
      </p:sp>
      <p:sp>
        <p:nvSpPr>
          <p:cNvPr id="47" name="Rectangle">
            <a:extLst>
              <a:ext uri="{FF2B5EF4-FFF2-40B4-BE49-F238E27FC236}">
                <a16:creationId xmlns:a16="http://schemas.microsoft.com/office/drawing/2014/main" id="{8BE72F5E-60A2-4BF7-A418-1BE520EF57A6}"/>
              </a:ext>
            </a:extLst>
          </p:cNvPr>
          <p:cNvSpPr/>
          <p:nvPr/>
        </p:nvSpPr>
        <p:spPr>
          <a:xfrm>
            <a:off x="3708100" y="1755546"/>
            <a:ext cx="943880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8" name="01">
            <a:extLst>
              <a:ext uri="{FF2B5EF4-FFF2-40B4-BE49-F238E27FC236}">
                <a16:creationId xmlns:a16="http://schemas.microsoft.com/office/drawing/2014/main" id="{86CA2071-FFF5-45BE-88C1-4BE85A369681}"/>
              </a:ext>
            </a:extLst>
          </p:cNvPr>
          <p:cNvSpPr txBox="1"/>
          <p:nvPr/>
        </p:nvSpPr>
        <p:spPr>
          <a:xfrm>
            <a:off x="-180116" y="772999"/>
            <a:ext cx="3642023" cy="4212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01</a:t>
            </a:r>
          </a:p>
        </p:txBody>
      </p:sp>
      <p:sp>
        <p:nvSpPr>
          <p:cNvPr id="49" name="Rectangle">
            <a:extLst>
              <a:ext uri="{FF2B5EF4-FFF2-40B4-BE49-F238E27FC236}">
                <a16:creationId xmlns:a16="http://schemas.microsoft.com/office/drawing/2014/main" id="{E04DA7E2-03BF-4515-8136-2E8180CCC5D0}"/>
              </a:ext>
            </a:extLst>
          </p:cNvPr>
          <p:cNvSpPr/>
          <p:nvPr/>
        </p:nvSpPr>
        <p:spPr>
          <a:xfrm>
            <a:off x="316911" y="320883"/>
            <a:ext cx="512167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53" name="VERTIGO">
            <a:extLst>
              <a:ext uri="{FF2B5EF4-FFF2-40B4-BE49-F238E27FC236}">
                <a16:creationId xmlns:a16="http://schemas.microsoft.com/office/drawing/2014/main" id="{3BC46E70-68EB-41DB-8DA2-A0F1572404EA}"/>
              </a:ext>
            </a:extLst>
          </p:cNvPr>
          <p:cNvSpPr txBox="1"/>
          <p:nvPr/>
        </p:nvSpPr>
        <p:spPr>
          <a:xfrm rot="16203885">
            <a:off x="294941" y="4204525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>
                <a:solidFill>
                  <a:srgbClr val="0062BC"/>
                </a:solidFill>
              </a:rPr>
              <a:t>VERTIGO</a:t>
            </a:r>
          </a:p>
        </p:txBody>
      </p:sp>
      <p:sp>
        <p:nvSpPr>
          <p:cNvPr id="54" name="Ligne">
            <a:extLst>
              <a:ext uri="{FF2B5EF4-FFF2-40B4-BE49-F238E27FC236}">
                <a16:creationId xmlns:a16="http://schemas.microsoft.com/office/drawing/2014/main" id="{D308EE2A-AA43-4F33-A10B-3A58182D7DD2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275AB0"/>
            </a:solidFill>
            <a:miter lim="400000"/>
          </a:ln>
        </p:spPr>
        <p:txBody>
          <a:bodyPr lIns="22859" tIns="22859" rIns="22859" bIns="22859"/>
          <a:lstStyle/>
          <a:p>
            <a:endParaRPr sz="563">
              <a:solidFill>
                <a:srgbClr val="0062BC"/>
              </a:solidFill>
            </a:endParaRPr>
          </a:p>
        </p:txBody>
      </p:sp>
      <p:sp>
        <p:nvSpPr>
          <p:cNvPr id="55" name="Ligne">
            <a:extLst>
              <a:ext uri="{FF2B5EF4-FFF2-40B4-BE49-F238E27FC236}">
                <a16:creationId xmlns:a16="http://schemas.microsoft.com/office/drawing/2014/main" id="{81BC2D2C-8E09-4B20-98F8-EEF12DD8883F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275AB0"/>
            </a:solidFill>
            <a:miter lim="400000"/>
          </a:ln>
        </p:spPr>
        <p:txBody>
          <a:bodyPr lIns="22859" tIns="22859" rIns="22859" bIns="22859"/>
          <a:lstStyle/>
          <a:p>
            <a:endParaRPr sz="563">
              <a:solidFill>
                <a:srgbClr val="0062BC"/>
              </a:solidFill>
            </a:endParaRPr>
          </a:p>
        </p:txBody>
      </p:sp>
      <p:pic>
        <p:nvPicPr>
          <p:cNvPr id="57" name="Image" descr="Image">
            <a:extLst>
              <a:ext uri="{FF2B5EF4-FFF2-40B4-BE49-F238E27FC236}">
                <a16:creationId xmlns:a16="http://schemas.microsoft.com/office/drawing/2014/main" id="{CD894881-9975-422E-949C-A58DE5965EB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629" y="815738"/>
            <a:ext cx="11118851" cy="248133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ommaire">
            <a:extLst>
              <a:ext uri="{FF2B5EF4-FFF2-40B4-BE49-F238E27FC236}">
                <a16:creationId xmlns:a16="http://schemas.microsoft.com/office/drawing/2014/main" id="{F97B54BA-EBC5-4119-A428-8C62329B88E3}"/>
              </a:ext>
            </a:extLst>
          </p:cNvPr>
          <p:cNvSpPr txBox="1"/>
          <p:nvPr/>
        </p:nvSpPr>
        <p:spPr>
          <a:xfrm>
            <a:off x="1069131" y="470549"/>
            <a:ext cx="1120500" cy="334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34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1700" err="1">
                <a:solidFill>
                  <a:srgbClr val="0062BC"/>
                </a:solidFill>
              </a:rPr>
              <a:t>Sommaire</a:t>
            </a:r>
            <a:endParaRPr sz="1700">
              <a:solidFill>
                <a:srgbClr val="0062BC"/>
              </a:solidFill>
            </a:endParaRPr>
          </a:p>
        </p:txBody>
      </p:sp>
      <p:sp>
        <p:nvSpPr>
          <p:cNvPr id="69" name="Rectangle">
            <a:extLst>
              <a:ext uri="{FF2B5EF4-FFF2-40B4-BE49-F238E27FC236}">
                <a16:creationId xmlns:a16="http://schemas.microsoft.com/office/drawing/2014/main" id="{06586D72-69D6-498D-BECE-AD4A7939793E}"/>
              </a:ext>
            </a:extLst>
          </p:cNvPr>
          <p:cNvSpPr/>
          <p:nvPr/>
        </p:nvSpPr>
        <p:spPr>
          <a:xfrm>
            <a:off x="7502036" y="1567375"/>
            <a:ext cx="836517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0" name="Rectangle">
            <a:extLst>
              <a:ext uri="{FF2B5EF4-FFF2-40B4-BE49-F238E27FC236}">
                <a16:creationId xmlns:a16="http://schemas.microsoft.com/office/drawing/2014/main" id="{0CB9ABB1-B924-4DF9-A05F-07A688339DA9}"/>
              </a:ext>
            </a:extLst>
          </p:cNvPr>
          <p:cNvSpPr/>
          <p:nvPr/>
        </p:nvSpPr>
        <p:spPr>
          <a:xfrm>
            <a:off x="-135921" y="1567375"/>
            <a:ext cx="456285" cy="33469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1" name="Ligne">
            <a:extLst>
              <a:ext uri="{FF2B5EF4-FFF2-40B4-BE49-F238E27FC236}">
                <a16:creationId xmlns:a16="http://schemas.microsoft.com/office/drawing/2014/main" id="{D674FCA3-B60C-40F0-A6CA-06DFD60C42A3}"/>
              </a:ext>
            </a:extLst>
          </p:cNvPr>
          <p:cNvSpPr/>
          <p:nvPr/>
        </p:nvSpPr>
        <p:spPr>
          <a:xfrm flipV="1">
            <a:off x="811452" y="305636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72" name="Ligne">
            <a:extLst>
              <a:ext uri="{FF2B5EF4-FFF2-40B4-BE49-F238E27FC236}">
                <a16:creationId xmlns:a16="http://schemas.microsoft.com/office/drawing/2014/main" id="{77AD71CD-CCD9-41DC-8503-0D8EC73AF5C6}"/>
              </a:ext>
            </a:extLst>
          </p:cNvPr>
          <p:cNvSpPr/>
          <p:nvPr/>
        </p:nvSpPr>
        <p:spPr>
          <a:xfrm flipV="1">
            <a:off x="4638880" y="1067537"/>
            <a:ext cx="1" cy="5476339"/>
          </a:xfrm>
          <a:prstGeom prst="line">
            <a:avLst/>
          </a:prstGeom>
          <a:ln w="12700">
            <a:solidFill>
              <a:srgbClr val="5E8CC5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73" name="Ligne">
            <a:extLst>
              <a:ext uri="{FF2B5EF4-FFF2-40B4-BE49-F238E27FC236}">
                <a16:creationId xmlns:a16="http://schemas.microsoft.com/office/drawing/2014/main" id="{14D25EAA-620E-4DD5-A6C6-15DA83DBFE4B}"/>
              </a:ext>
            </a:extLst>
          </p:cNvPr>
          <p:cNvSpPr/>
          <p:nvPr/>
        </p:nvSpPr>
        <p:spPr>
          <a:xfrm flipV="1">
            <a:off x="8321470" y="1067537"/>
            <a:ext cx="1" cy="5476339"/>
          </a:xfrm>
          <a:prstGeom prst="line">
            <a:avLst/>
          </a:prstGeom>
          <a:ln w="12700">
            <a:solidFill>
              <a:srgbClr val="94B2D6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74" name="Numéro de diapositive">
            <a:extLst>
              <a:ext uri="{FF2B5EF4-FFF2-40B4-BE49-F238E27FC236}">
                <a16:creationId xmlns:a16="http://schemas.microsoft.com/office/drawing/2014/main" id="{DAE0AC48-D8A9-48E4-BAA2-6904A0CAE2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88845" y="3289938"/>
            <a:ext cx="269304" cy="4215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851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AF8E1EBF-EC70-4981-A36C-FAA79E4A7376}" type="slidenum">
              <a:rPr lang="fr-FR" smtClean="0"/>
              <a:t>‹N°›</a:t>
            </a:fld>
            <a:endParaRPr lang="fr-FR"/>
          </a:p>
        </p:txBody>
      </p:sp>
      <p:sp>
        <p:nvSpPr>
          <p:cNvPr id="78" name="Espace réservé du texte 75">
            <a:extLst>
              <a:ext uri="{FF2B5EF4-FFF2-40B4-BE49-F238E27FC236}">
                <a16:creationId xmlns:a16="http://schemas.microsoft.com/office/drawing/2014/main" id="{DD2A8B11-CDB8-401A-BC77-24A9B4D00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0163" y="4914297"/>
            <a:ext cx="3251200" cy="1428751"/>
          </a:xfrm>
        </p:spPr>
        <p:txBody>
          <a:bodyPr>
            <a:noAutofit/>
          </a:bodyPr>
          <a:lstStyle>
            <a:lvl1pPr marL="0" indent="0">
              <a:buNone/>
              <a:defRPr sz="1653" b="1">
                <a:solidFill>
                  <a:srgbClr val="94B2D6"/>
                </a:solidFill>
              </a:defRPr>
            </a:lvl1pPr>
            <a:lvl2pPr marL="457131" indent="0">
              <a:buNone/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6" name="Espace réservé du texte 75">
            <a:extLst>
              <a:ext uri="{FF2B5EF4-FFF2-40B4-BE49-F238E27FC236}">
                <a16:creationId xmlns:a16="http://schemas.microsoft.com/office/drawing/2014/main" id="{0AF56988-C69D-4565-9018-902791487E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9868" y="4914297"/>
            <a:ext cx="3251200" cy="1428751"/>
          </a:xfrm>
        </p:spPr>
        <p:txBody>
          <a:bodyPr>
            <a:noAutofit/>
          </a:bodyPr>
          <a:lstStyle>
            <a:lvl1pPr marL="0" indent="0">
              <a:buNone/>
              <a:defRPr sz="1653" b="1"/>
            </a:lvl1pPr>
            <a:lvl2pPr marL="457131" indent="0">
              <a:buNone/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7" name="Espace réservé du texte 75">
            <a:extLst>
              <a:ext uri="{FF2B5EF4-FFF2-40B4-BE49-F238E27FC236}">
                <a16:creationId xmlns:a16="http://schemas.microsoft.com/office/drawing/2014/main" id="{B5F10BD0-A1F5-44BF-A48E-A4B2218B2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9943" y="4907243"/>
            <a:ext cx="3251200" cy="1428751"/>
          </a:xfrm>
        </p:spPr>
        <p:txBody>
          <a:bodyPr>
            <a:noAutofit/>
          </a:bodyPr>
          <a:lstStyle>
            <a:lvl1pPr marL="0" indent="0">
              <a:buNone/>
              <a:defRPr sz="1653" b="1">
                <a:solidFill>
                  <a:srgbClr val="5E8CC5"/>
                </a:solidFill>
              </a:defRPr>
            </a:lvl1pPr>
            <a:lvl2pPr marL="457131" indent="0">
              <a:buNone/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9" name="ZoneTexte 78">
            <a:extLst>
              <a:ext uri="{FF2B5EF4-FFF2-40B4-BE49-F238E27FC236}">
                <a16:creationId xmlns:a16="http://schemas.microsoft.com/office/drawing/2014/main" id="{6BA4DF63-1E01-4BB1-9D93-E02FF6A1A5AA}"/>
              </a:ext>
            </a:extLst>
          </p:cNvPr>
          <p:cNvSpPr txBox="1"/>
          <p:nvPr/>
        </p:nvSpPr>
        <p:spPr>
          <a:xfrm>
            <a:off x="4888521" y="5702232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C7A764E8-C31C-4785-8464-D49C364EFB9E}"/>
              </a:ext>
            </a:extLst>
          </p:cNvPr>
          <p:cNvSpPr txBox="1"/>
          <p:nvPr/>
        </p:nvSpPr>
        <p:spPr>
          <a:xfrm>
            <a:off x="8530773" y="5707440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3D71B0C-5A3A-4BED-B3F4-B7050DBC9561}"/>
              </a:ext>
            </a:extLst>
          </p:cNvPr>
          <p:cNvSpPr txBox="1"/>
          <p:nvPr/>
        </p:nvSpPr>
        <p:spPr>
          <a:xfrm>
            <a:off x="1022325" y="5720728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 </a:t>
            </a:r>
          </a:p>
        </p:txBody>
      </p:sp>
      <p:sp>
        <p:nvSpPr>
          <p:cNvPr id="39" name="Espace réservé du pied de page 7">
            <a:extLst>
              <a:ext uri="{FF2B5EF4-FFF2-40B4-BE49-F238E27FC236}">
                <a16:creationId xmlns:a16="http://schemas.microsoft.com/office/drawing/2014/main" id="{CA6CA774-1F96-4523-A69C-F2B3C728A31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2E2551-0A12-4FD1-8523-84F2DDE444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8478" y="5891343"/>
            <a:ext cx="720725" cy="22949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8F5B14BE-D184-4CA6-B819-BE578F2C6A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68555" y="5873759"/>
            <a:ext cx="720725" cy="22949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/>
              <a:t>XX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300BC0AF-C5E1-43BC-92B0-D192FEDD41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2723" y="5874703"/>
            <a:ext cx="720725" cy="229496"/>
          </a:xfrm>
        </p:spPr>
        <p:txBody>
          <a:bodyPr>
            <a:normAutofit/>
          </a:bodyPr>
          <a:lstStyle>
            <a:lvl1pPr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fr-FR"/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42470198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Autres_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09922F6E-59DD-46F5-8686-1535CED647D9}"/>
              </a:ext>
            </a:extLst>
          </p:cNvPr>
          <p:cNvSpPr txBox="1"/>
          <p:nvPr/>
        </p:nvSpPr>
        <p:spPr>
          <a:xfrm>
            <a:off x="5479125" y="821707"/>
            <a:ext cx="1718419" cy="351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800100">
              <a:lnSpc>
                <a:spcPct val="90000"/>
              </a:lnSpc>
              <a:defRPr sz="5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S</a:t>
            </a:r>
          </a:p>
        </p:txBody>
      </p:sp>
      <p:sp>
        <p:nvSpPr>
          <p:cNvPr id="14" name="W">
            <a:extLst>
              <a:ext uri="{FF2B5EF4-FFF2-40B4-BE49-F238E27FC236}">
                <a16:creationId xmlns:a16="http://schemas.microsoft.com/office/drawing/2014/main" id="{8F7FD14D-5E2A-4149-A819-84559CD82771}"/>
              </a:ext>
            </a:extLst>
          </p:cNvPr>
          <p:cNvSpPr txBox="1"/>
          <p:nvPr/>
        </p:nvSpPr>
        <p:spPr>
          <a:xfrm>
            <a:off x="8453008" y="838306"/>
            <a:ext cx="2936701" cy="351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800100">
              <a:lnSpc>
                <a:spcPct val="90000"/>
              </a:lnSpc>
              <a:defRPr sz="5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W</a:t>
            </a:r>
          </a:p>
        </p:txBody>
      </p:sp>
      <p:sp>
        <p:nvSpPr>
          <p:cNvPr id="15" name="O">
            <a:extLst>
              <a:ext uri="{FF2B5EF4-FFF2-40B4-BE49-F238E27FC236}">
                <a16:creationId xmlns:a16="http://schemas.microsoft.com/office/drawing/2014/main" id="{FF756FF7-FD65-4EAC-8789-5DCD2DA80282}"/>
              </a:ext>
            </a:extLst>
          </p:cNvPr>
          <p:cNvSpPr txBox="1"/>
          <p:nvPr/>
        </p:nvSpPr>
        <p:spPr>
          <a:xfrm>
            <a:off x="4971405" y="3491814"/>
            <a:ext cx="2744341" cy="351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800100">
              <a:lnSpc>
                <a:spcPct val="90000"/>
              </a:lnSpc>
              <a:defRPr sz="5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O</a:t>
            </a:r>
          </a:p>
        </p:txBody>
      </p:sp>
      <p:sp>
        <p:nvSpPr>
          <p:cNvPr id="16" name="T">
            <a:extLst>
              <a:ext uri="{FF2B5EF4-FFF2-40B4-BE49-F238E27FC236}">
                <a16:creationId xmlns:a16="http://schemas.microsoft.com/office/drawing/2014/main" id="{5A260A21-7019-4998-A913-D2BA513EBE2A}"/>
              </a:ext>
            </a:extLst>
          </p:cNvPr>
          <p:cNvSpPr txBox="1"/>
          <p:nvPr/>
        </p:nvSpPr>
        <p:spPr>
          <a:xfrm>
            <a:off x="9214977" y="3470742"/>
            <a:ext cx="1397819" cy="351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800100">
              <a:lnSpc>
                <a:spcPct val="90000"/>
              </a:lnSpc>
              <a:defRPr sz="5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T</a:t>
            </a:r>
          </a:p>
        </p:txBody>
      </p:sp>
      <p:sp>
        <p:nvSpPr>
          <p:cNvPr id="17" name="FORCES…">
            <a:extLst>
              <a:ext uri="{FF2B5EF4-FFF2-40B4-BE49-F238E27FC236}">
                <a16:creationId xmlns:a16="http://schemas.microsoft.com/office/drawing/2014/main" id="{F4D213D5-E4BB-400A-9C6B-028827CA0EF2}"/>
              </a:ext>
            </a:extLst>
          </p:cNvPr>
          <p:cNvSpPr txBox="1"/>
          <p:nvPr/>
        </p:nvSpPr>
        <p:spPr>
          <a:xfrm>
            <a:off x="4818291" y="1283419"/>
            <a:ext cx="3112068" cy="22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400001">
              <a:lnSpc>
                <a:spcPct val="90000"/>
              </a:lnSpc>
              <a:defRPr sz="25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251">
                <a:solidFill>
                  <a:srgbClr val="0062BC"/>
                </a:solidFill>
              </a:rPr>
              <a:t>FORCES</a:t>
            </a:r>
            <a:r>
              <a:rPr sz="1251"/>
              <a:t> </a:t>
            </a:r>
          </a:p>
        </p:txBody>
      </p:sp>
      <p:sp>
        <p:nvSpPr>
          <p:cNvPr id="21" name="Ligne">
            <a:extLst>
              <a:ext uri="{FF2B5EF4-FFF2-40B4-BE49-F238E27FC236}">
                <a16:creationId xmlns:a16="http://schemas.microsoft.com/office/drawing/2014/main" id="{3E0BFC01-8C86-41EA-A113-CC8603574B71}"/>
              </a:ext>
            </a:extLst>
          </p:cNvPr>
          <p:cNvSpPr/>
          <p:nvPr/>
        </p:nvSpPr>
        <p:spPr>
          <a:xfrm flipV="1">
            <a:off x="8183603" y="1154940"/>
            <a:ext cx="0" cy="5200376"/>
          </a:xfrm>
          <a:prstGeom prst="line">
            <a:avLst/>
          </a:prstGeom>
          <a:ln w="12700">
            <a:solidFill>
              <a:srgbClr val="868686"/>
            </a:solidFill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7E3B93CF-14CA-493A-A8BA-752569725145}"/>
              </a:ext>
            </a:extLst>
          </p:cNvPr>
          <p:cNvSpPr/>
          <p:nvPr/>
        </p:nvSpPr>
        <p:spPr>
          <a:xfrm>
            <a:off x="4701334" y="3755128"/>
            <a:ext cx="6964553" cy="0"/>
          </a:xfrm>
          <a:prstGeom prst="line">
            <a:avLst/>
          </a:prstGeom>
          <a:ln w="12700">
            <a:solidFill>
              <a:srgbClr val="868686"/>
            </a:solidFill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0B995B95-EEF9-45EB-A126-17A7972904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453"/>
          <a:stretch>
            <a:fillRect/>
          </a:stretch>
        </p:blipFill>
        <p:spPr>
          <a:xfrm>
            <a:off x="751551" y="919098"/>
            <a:ext cx="10957224" cy="24813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1F1116-3248-44FE-B509-2355FB921B5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0277" y="1167231"/>
            <a:ext cx="3049427" cy="406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Affiche Film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4C1314-F2BC-4B57-8C14-8C105BB97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5313" y="1558847"/>
            <a:ext cx="3451520" cy="1219200"/>
          </a:xfrm>
        </p:spPr>
        <p:txBody>
          <a:bodyPr>
            <a:noAutofit/>
          </a:bodyPr>
          <a:lstStyle>
            <a:lvl1pPr marL="0" indent="-47993">
              <a:buFontTx/>
              <a:buBlip>
                <a:blip r:embed="rId3"/>
              </a:buBlip>
              <a:defRPr sz="600" b="1">
                <a:solidFill>
                  <a:schemeClr val="tx2">
                    <a:lumMod val="50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667"/>
            </a:lvl3pPr>
            <a:lvl4pPr>
              <a:defRPr sz="533"/>
            </a:lvl4pPr>
            <a:lvl5pPr>
              <a:defRPr sz="533"/>
            </a:lvl5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0" name="FORCES…">
            <a:extLst>
              <a:ext uri="{FF2B5EF4-FFF2-40B4-BE49-F238E27FC236}">
                <a16:creationId xmlns:a16="http://schemas.microsoft.com/office/drawing/2014/main" id="{8AFEB760-756C-4AC8-BB6C-F7383A674E08}"/>
              </a:ext>
            </a:extLst>
          </p:cNvPr>
          <p:cNvSpPr txBox="1"/>
          <p:nvPr/>
        </p:nvSpPr>
        <p:spPr>
          <a:xfrm>
            <a:off x="8356059" y="1283418"/>
            <a:ext cx="3112068" cy="22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400001">
              <a:lnSpc>
                <a:spcPct val="90000"/>
              </a:lnSpc>
              <a:defRPr sz="25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251">
                <a:solidFill>
                  <a:srgbClr val="0062BC"/>
                </a:solidFill>
              </a:rPr>
              <a:t>F</a:t>
            </a:r>
            <a:r>
              <a:rPr lang="fr-FR" sz="1251">
                <a:solidFill>
                  <a:srgbClr val="0062BC"/>
                </a:solidFill>
              </a:rPr>
              <a:t>AIBLESSES</a:t>
            </a:r>
            <a:r>
              <a:rPr sz="1251"/>
              <a:t> </a:t>
            </a:r>
          </a:p>
        </p:txBody>
      </p:sp>
      <p:sp>
        <p:nvSpPr>
          <p:cNvPr id="32" name="FORCES…">
            <a:extLst>
              <a:ext uri="{FF2B5EF4-FFF2-40B4-BE49-F238E27FC236}">
                <a16:creationId xmlns:a16="http://schemas.microsoft.com/office/drawing/2014/main" id="{141A65F0-4C23-480A-BA56-86B2919E41C6}"/>
              </a:ext>
            </a:extLst>
          </p:cNvPr>
          <p:cNvSpPr txBox="1"/>
          <p:nvPr/>
        </p:nvSpPr>
        <p:spPr>
          <a:xfrm>
            <a:off x="4818291" y="3899606"/>
            <a:ext cx="3112068" cy="22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400001">
              <a:lnSpc>
                <a:spcPct val="90000"/>
              </a:lnSpc>
              <a:defRPr sz="25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fr-FR" sz="1251">
                <a:solidFill>
                  <a:srgbClr val="0062BC"/>
                </a:solidFill>
              </a:rPr>
              <a:t>OPPORTUNITES</a:t>
            </a:r>
            <a:r>
              <a:rPr sz="1251"/>
              <a:t> </a:t>
            </a:r>
          </a:p>
        </p:txBody>
      </p:sp>
      <p:sp>
        <p:nvSpPr>
          <p:cNvPr id="33" name="FORCES…">
            <a:extLst>
              <a:ext uri="{FF2B5EF4-FFF2-40B4-BE49-F238E27FC236}">
                <a16:creationId xmlns:a16="http://schemas.microsoft.com/office/drawing/2014/main" id="{0BA6702D-7184-4741-962D-6517875CDA49}"/>
              </a:ext>
            </a:extLst>
          </p:cNvPr>
          <p:cNvSpPr txBox="1"/>
          <p:nvPr/>
        </p:nvSpPr>
        <p:spPr>
          <a:xfrm>
            <a:off x="8343679" y="3899606"/>
            <a:ext cx="3112068" cy="22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400001">
              <a:lnSpc>
                <a:spcPct val="90000"/>
              </a:lnSpc>
              <a:defRPr sz="25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fr-FR" sz="1251">
                <a:solidFill>
                  <a:srgbClr val="0062BC"/>
                </a:solidFill>
              </a:rPr>
              <a:t>MENACES</a:t>
            </a:r>
            <a:endParaRPr sz="1251"/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21DCFB0B-F152-48F8-8829-E99A8F6CBB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25316" y="4183071"/>
            <a:ext cx="3448301" cy="1219200"/>
          </a:xfrm>
        </p:spPr>
        <p:txBody>
          <a:bodyPr>
            <a:noAutofit/>
          </a:bodyPr>
          <a:lstStyle>
            <a:lvl1pPr marL="0" indent="-47993">
              <a:buFontTx/>
              <a:buBlip>
                <a:blip r:embed="rId3"/>
              </a:buBlip>
              <a:defRPr sz="600" b="1">
                <a:solidFill>
                  <a:schemeClr val="tx2">
                    <a:lumMod val="50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667"/>
            </a:lvl3pPr>
            <a:lvl4pPr>
              <a:defRPr sz="533"/>
            </a:lvl4pPr>
            <a:lvl5pPr>
              <a:defRPr sz="533"/>
            </a:lvl5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C49939B6-D89C-4473-B03F-F972BC792B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3445" y="1558847"/>
            <a:ext cx="3445331" cy="1219200"/>
          </a:xfrm>
        </p:spPr>
        <p:txBody>
          <a:bodyPr>
            <a:noAutofit/>
          </a:bodyPr>
          <a:lstStyle>
            <a:lvl1pPr marL="0" indent="-47993">
              <a:buFontTx/>
              <a:buBlip>
                <a:blip r:embed="rId3"/>
              </a:buBlip>
              <a:defRPr sz="600" b="1">
                <a:solidFill>
                  <a:schemeClr val="tx2">
                    <a:lumMod val="50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667"/>
            </a:lvl3pPr>
            <a:lvl4pPr>
              <a:defRPr sz="533"/>
            </a:lvl4pPr>
            <a:lvl5pPr>
              <a:defRPr sz="533"/>
            </a:lvl5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47" name="Espace réservé du texte 4">
            <a:extLst>
              <a:ext uri="{FF2B5EF4-FFF2-40B4-BE49-F238E27FC236}">
                <a16:creationId xmlns:a16="http://schemas.microsoft.com/office/drawing/2014/main" id="{D632FAE4-9E44-4507-BA7C-14C4D0D953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3445" y="4183071"/>
            <a:ext cx="3445331" cy="1219200"/>
          </a:xfrm>
        </p:spPr>
        <p:txBody>
          <a:bodyPr>
            <a:noAutofit/>
          </a:bodyPr>
          <a:lstStyle>
            <a:lvl1pPr marL="0" indent="-47993">
              <a:buFontTx/>
              <a:buBlip>
                <a:blip r:embed="rId3"/>
              </a:buBlip>
              <a:defRPr sz="600" b="1">
                <a:solidFill>
                  <a:schemeClr val="tx2">
                    <a:lumMod val="50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667"/>
            </a:lvl3pPr>
            <a:lvl4pPr>
              <a:defRPr sz="533"/>
            </a:lvl4pPr>
            <a:lvl5pPr>
              <a:defRPr sz="533"/>
            </a:lvl5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6" name="Texte">
            <a:extLst>
              <a:ext uri="{FF2B5EF4-FFF2-40B4-BE49-F238E27FC236}">
                <a16:creationId xmlns:a16="http://schemas.microsoft.com/office/drawing/2014/main" id="{16474530-D13B-404A-AD96-B77F7DBB4912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16549089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.Autres_SWOT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3" name="S">
            <a:extLst>
              <a:ext uri="{FF2B5EF4-FFF2-40B4-BE49-F238E27FC236}">
                <a16:creationId xmlns:a16="http://schemas.microsoft.com/office/drawing/2014/main" id="{09922F6E-59DD-46F5-8686-1535CED647D9}"/>
              </a:ext>
            </a:extLst>
          </p:cNvPr>
          <p:cNvSpPr txBox="1"/>
          <p:nvPr/>
        </p:nvSpPr>
        <p:spPr>
          <a:xfrm>
            <a:off x="5479125" y="821707"/>
            <a:ext cx="1718419" cy="351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800100">
              <a:lnSpc>
                <a:spcPct val="90000"/>
              </a:lnSpc>
              <a:defRPr sz="5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S</a:t>
            </a:r>
          </a:p>
        </p:txBody>
      </p:sp>
      <p:sp>
        <p:nvSpPr>
          <p:cNvPr id="14" name="W">
            <a:extLst>
              <a:ext uri="{FF2B5EF4-FFF2-40B4-BE49-F238E27FC236}">
                <a16:creationId xmlns:a16="http://schemas.microsoft.com/office/drawing/2014/main" id="{8F7FD14D-5E2A-4149-A819-84559CD82771}"/>
              </a:ext>
            </a:extLst>
          </p:cNvPr>
          <p:cNvSpPr txBox="1"/>
          <p:nvPr/>
        </p:nvSpPr>
        <p:spPr>
          <a:xfrm>
            <a:off x="8453008" y="838306"/>
            <a:ext cx="2936701" cy="351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800100">
              <a:lnSpc>
                <a:spcPct val="90000"/>
              </a:lnSpc>
              <a:defRPr sz="5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W</a:t>
            </a:r>
          </a:p>
        </p:txBody>
      </p:sp>
      <p:sp>
        <p:nvSpPr>
          <p:cNvPr id="15" name="O">
            <a:extLst>
              <a:ext uri="{FF2B5EF4-FFF2-40B4-BE49-F238E27FC236}">
                <a16:creationId xmlns:a16="http://schemas.microsoft.com/office/drawing/2014/main" id="{FF756FF7-FD65-4EAC-8789-5DCD2DA80282}"/>
              </a:ext>
            </a:extLst>
          </p:cNvPr>
          <p:cNvSpPr txBox="1"/>
          <p:nvPr/>
        </p:nvSpPr>
        <p:spPr>
          <a:xfrm>
            <a:off x="4971405" y="3491814"/>
            <a:ext cx="2744341" cy="351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800100">
              <a:lnSpc>
                <a:spcPct val="90000"/>
              </a:lnSpc>
              <a:defRPr sz="5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O</a:t>
            </a:r>
          </a:p>
        </p:txBody>
      </p:sp>
      <p:sp>
        <p:nvSpPr>
          <p:cNvPr id="16" name="T">
            <a:extLst>
              <a:ext uri="{FF2B5EF4-FFF2-40B4-BE49-F238E27FC236}">
                <a16:creationId xmlns:a16="http://schemas.microsoft.com/office/drawing/2014/main" id="{5A260A21-7019-4998-A913-D2BA513EBE2A}"/>
              </a:ext>
            </a:extLst>
          </p:cNvPr>
          <p:cNvSpPr txBox="1"/>
          <p:nvPr/>
        </p:nvSpPr>
        <p:spPr>
          <a:xfrm>
            <a:off x="9214977" y="3470742"/>
            <a:ext cx="1397819" cy="35135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800100">
              <a:lnSpc>
                <a:spcPct val="90000"/>
              </a:lnSpc>
              <a:defRPr sz="5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4998"/>
              <a:t>T</a:t>
            </a:r>
          </a:p>
        </p:txBody>
      </p:sp>
      <p:sp>
        <p:nvSpPr>
          <p:cNvPr id="17" name="FORCES…">
            <a:extLst>
              <a:ext uri="{FF2B5EF4-FFF2-40B4-BE49-F238E27FC236}">
                <a16:creationId xmlns:a16="http://schemas.microsoft.com/office/drawing/2014/main" id="{F4D213D5-E4BB-400A-9C6B-028827CA0EF2}"/>
              </a:ext>
            </a:extLst>
          </p:cNvPr>
          <p:cNvSpPr txBox="1"/>
          <p:nvPr/>
        </p:nvSpPr>
        <p:spPr>
          <a:xfrm>
            <a:off x="4818291" y="1283419"/>
            <a:ext cx="3112068" cy="22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400001">
              <a:lnSpc>
                <a:spcPct val="90000"/>
              </a:lnSpc>
              <a:defRPr sz="25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fr-FR" sz="1251">
                <a:solidFill>
                  <a:srgbClr val="0062BC"/>
                </a:solidFill>
              </a:rPr>
              <a:t>STRENGTHS</a:t>
            </a:r>
            <a:r>
              <a:rPr sz="1251"/>
              <a:t> </a:t>
            </a:r>
          </a:p>
        </p:txBody>
      </p:sp>
      <p:sp>
        <p:nvSpPr>
          <p:cNvPr id="21" name="Ligne">
            <a:extLst>
              <a:ext uri="{FF2B5EF4-FFF2-40B4-BE49-F238E27FC236}">
                <a16:creationId xmlns:a16="http://schemas.microsoft.com/office/drawing/2014/main" id="{3E0BFC01-8C86-41EA-A113-CC8603574B71}"/>
              </a:ext>
            </a:extLst>
          </p:cNvPr>
          <p:cNvSpPr/>
          <p:nvPr/>
        </p:nvSpPr>
        <p:spPr>
          <a:xfrm flipV="1">
            <a:off x="8183603" y="1154940"/>
            <a:ext cx="0" cy="5200376"/>
          </a:xfrm>
          <a:prstGeom prst="line">
            <a:avLst/>
          </a:prstGeom>
          <a:ln w="12700">
            <a:solidFill>
              <a:srgbClr val="868686"/>
            </a:solidFill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7E3B93CF-14CA-493A-A8BA-752569725145}"/>
              </a:ext>
            </a:extLst>
          </p:cNvPr>
          <p:cNvSpPr/>
          <p:nvPr/>
        </p:nvSpPr>
        <p:spPr>
          <a:xfrm>
            <a:off x="4701334" y="3755128"/>
            <a:ext cx="6964553" cy="0"/>
          </a:xfrm>
          <a:prstGeom prst="line">
            <a:avLst/>
          </a:prstGeom>
          <a:ln w="12700">
            <a:solidFill>
              <a:srgbClr val="868686"/>
            </a:solidFill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0B995B95-EEF9-45EB-A126-17A7972904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453"/>
          <a:stretch>
            <a:fillRect/>
          </a:stretch>
        </p:blipFill>
        <p:spPr>
          <a:xfrm>
            <a:off x="751551" y="919098"/>
            <a:ext cx="10957224" cy="24813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61F1116-3248-44FE-B509-2355FB921B5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0277" y="1167231"/>
            <a:ext cx="3049427" cy="406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Affiche Film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54C1314-F2BC-4B57-8C14-8C105BB97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5313" y="1558847"/>
            <a:ext cx="3451520" cy="1219200"/>
          </a:xfrm>
        </p:spPr>
        <p:txBody>
          <a:bodyPr>
            <a:noAutofit/>
          </a:bodyPr>
          <a:lstStyle>
            <a:lvl1pPr marL="0" indent="-47993">
              <a:buFontTx/>
              <a:buBlip>
                <a:blip r:embed="rId3"/>
              </a:buBlip>
              <a:defRPr sz="600" b="1">
                <a:solidFill>
                  <a:schemeClr val="tx2">
                    <a:lumMod val="50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667"/>
            </a:lvl3pPr>
            <a:lvl4pPr>
              <a:defRPr sz="533"/>
            </a:lvl4pPr>
            <a:lvl5pPr>
              <a:defRPr sz="533"/>
            </a:lvl5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0" name="FORCES…">
            <a:extLst>
              <a:ext uri="{FF2B5EF4-FFF2-40B4-BE49-F238E27FC236}">
                <a16:creationId xmlns:a16="http://schemas.microsoft.com/office/drawing/2014/main" id="{8AFEB760-756C-4AC8-BB6C-F7383A674E08}"/>
              </a:ext>
            </a:extLst>
          </p:cNvPr>
          <p:cNvSpPr txBox="1"/>
          <p:nvPr/>
        </p:nvSpPr>
        <p:spPr>
          <a:xfrm>
            <a:off x="8356059" y="1283418"/>
            <a:ext cx="3112068" cy="22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400001">
              <a:lnSpc>
                <a:spcPct val="90000"/>
              </a:lnSpc>
              <a:defRPr sz="25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fr-FR" sz="1251">
                <a:solidFill>
                  <a:srgbClr val="0062BC"/>
                </a:solidFill>
              </a:rPr>
              <a:t>WEAKNESSES</a:t>
            </a:r>
            <a:r>
              <a:rPr sz="1251"/>
              <a:t> </a:t>
            </a:r>
          </a:p>
        </p:txBody>
      </p:sp>
      <p:sp>
        <p:nvSpPr>
          <p:cNvPr id="32" name="FORCES…">
            <a:extLst>
              <a:ext uri="{FF2B5EF4-FFF2-40B4-BE49-F238E27FC236}">
                <a16:creationId xmlns:a16="http://schemas.microsoft.com/office/drawing/2014/main" id="{141A65F0-4C23-480A-BA56-86B2919E41C6}"/>
              </a:ext>
            </a:extLst>
          </p:cNvPr>
          <p:cNvSpPr txBox="1"/>
          <p:nvPr/>
        </p:nvSpPr>
        <p:spPr>
          <a:xfrm>
            <a:off x="4818291" y="3899606"/>
            <a:ext cx="3112068" cy="22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400001">
              <a:lnSpc>
                <a:spcPct val="90000"/>
              </a:lnSpc>
              <a:defRPr sz="25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fr-FR" sz="1251">
                <a:solidFill>
                  <a:srgbClr val="0062BC"/>
                </a:solidFill>
              </a:rPr>
              <a:t>OPPORTUNITIES</a:t>
            </a:r>
            <a:r>
              <a:rPr sz="1251"/>
              <a:t> </a:t>
            </a:r>
          </a:p>
        </p:txBody>
      </p:sp>
      <p:sp>
        <p:nvSpPr>
          <p:cNvPr id="33" name="FORCES…">
            <a:extLst>
              <a:ext uri="{FF2B5EF4-FFF2-40B4-BE49-F238E27FC236}">
                <a16:creationId xmlns:a16="http://schemas.microsoft.com/office/drawing/2014/main" id="{0BA6702D-7184-4741-962D-6517875CDA49}"/>
              </a:ext>
            </a:extLst>
          </p:cNvPr>
          <p:cNvSpPr txBox="1"/>
          <p:nvPr/>
        </p:nvSpPr>
        <p:spPr>
          <a:xfrm>
            <a:off x="8343679" y="3899606"/>
            <a:ext cx="3112068" cy="224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400001">
              <a:lnSpc>
                <a:spcPct val="90000"/>
              </a:lnSpc>
              <a:defRPr sz="25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lang="fr-FR" sz="1251">
                <a:solidFill>
                  <a:srgbClr val="0062BC"/>
                </a:solidFill>
              </a:rPr>
              <a:t>THREATS</a:t>
            </a:r>
            <a:endParaRPr sz="1251"/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21DCFB0B-F152-48F8-8829-E99A8F6CBB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25316" y="4183071"/>
            <a:ext cx="3448301" cy="1219200"/>
          </a:xfrm>
        </p:spPr>
        <p:txBody>
          <a:bodyPr>
            <a:noAutofit/>
          </a:bodyPr>
          <a:lstStyle>
            <a:lvl1pPr marL="0" indent="-47993">
              <a:buFontTx/>
              <a:buBlip>
                <a:blip r:embed="rId3"/>
              </a:buBlip>
              <a:defRPr sz="600" b="1">
                <a:solidFill>
                  <a:schemeClr val="tx2">
                    <a:lumMod val="50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667"/>
            </a:lvl3pPr>
            <a:lvl4pPr>
              <a:defRPr sz="533"/>
            </a:lvl4pPr>
            <a:lvl5pPr>
              <a:defRPr sz="533"/>
            </a:lvl5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C49939B6-D89C-4473-B03F-F972BC792B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63445" y="1558847"/>
            <a:ext cx="3445331" cy="1219200"/>
          </a:xfrm>
        </p:spPr>
        <p:txBody>
          <a:bodyPr>
            <a:noAutofit/>
          </a:bodyPr>
          <a:lstStyle>
            <a:lvl1pPr marL="0" indent="-47993">
              <a:buFontTx/>
              <a:buBlip>
                <a:blip r:embed="rId3"/>
              </a:buBlip>
              <a:defRPr sz="600" b="1">
                <a:solidFill>
                  <a:schemeClr val="tx2">
                    <a:lumMod val="50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667"/>
            </a:lvl3pPr>
            <a:lvl4pPr>
              <a:defRPr sz="533"/>
            </a:lvl4pPr>
            <a:lvl5pPr>
              <a:defRPr sz="533"/>
            </a:lvl5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47" name="Espace réservé du texte 4">
            <a:extLst>
              <a:ext uri="{FF2B5EF4-FFF2-40B4-BE49-F238E27FC236}">
                <a16:creationId xmlns:a16="http://schemas.microsoft.com/office/drawing/2014/main" id="{D632FAE4-9E44-4507-BA7C-14C4D0D953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63445" y="4183071"/>
            <a:ext cx="3445331" cy="1219200"/>
          </a:xfrm>
        </p:spPr>
        <p:txBody>
          <a:bodyPr>
            <a:noAutofit/>
          </a:bodyPr>
          <a:lstStyle>
            <a:lvl1pPr marL="0" indent="-47993">
              <a:buFontTx/>
              <a:buBlip>
                <a:blip r:embed="rId3"/>
              </a:buBlip>
              <a:defRPr sz="600" b="1">
                <a:solidFill>
                  <a:schemeClr val="tx2">
                    <a:lumMod val="50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 sz="667"/>
            </a:lvl3pPr>
            <a:lvl4pPr>
              <a:defRPr sz="533"/>
            </a:lvl4pPr>
            <a:lvl5pPr>
              <a:defRPr sz="533"/>
            </a:lvl5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6" name="Texte">
            <a:extLst>
              <a:ext uri="{FF2B5EF4-FFF2-40B4-BE49-F238E27FC236}">
                <a16:creationId xmlns:a16="http://schemas.microsoft.com/office/drawing/2014/main" id="{16474530-D13B-404A-AD96-B77F7DBB4912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39322701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Autres_App_Eto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5D563D5-86E2-4C1B-B402-AE5F17EAF6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82562" y="1788999"/>
            <a:ext cx="1452033" cy="304187"/>
          </a:xfrm>
        </p:spPr>
        <p:txBody>
          <a:bodyPr>
            <a:noAutofit/>
          </a:bodyPr>
          <a:lstStyle>
            <a:lvl1pPr marL="0" indent="0" algn="ctr">
              <a:buNone/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Note / 10</a:t>
            </a:r>
          </a:p>
        </p:txBody>
      </p:sp>
      <p:sp>
        <p:nvSpPr>
          <p:cNvPr id="44" name="Rectangle">
            <a:extLst>
              <a:ext uri="{FF2B5EF4-FFF2-40B4-BE49-F238E27FC236}">
                <a16:creationId xmlns:a16="http://schemas.microsoft.com/office/drawing/2014/main" id="{D9A52335-8BFC-4B6C-B55B-1F3CADEDFC95}"/>
              </a:ext>
            </a:extLst>
          </p:cNvPr>
          <p:cNvSpPr/>
          <p:nvPr/>
        </p:nvSpPr>
        <p:spPr>
          <a:xfrm>
            <a:off x="479856" y="5973895"/>
            <a:ext cx="11407941" cy="580699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75AB0"/>
                </a:solidFill>
              </a:defRPr>
            </a:pPr>
            <a:endParaRPr sz="1600"/>
          </a:p>
        </p:txBody>
      </p:sp>
      <p:sp>
        <p:nvSpPr>
          <p:cNvPr id="46" name="Espace réservé pour une image  4">
            <a:extLst>
              <a:ext uri="{FF2B5EF4-FFF2-40B4-BE49-F238E27FC236}">
                <a16:creationId xmlns:a16="http://schemas.microsoft.com/office/drawing/2014/main" id="{4F3965F4-E02A-41F4-9DBA-9439F1EAF33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488037" y="4609783"/>
            <a:ext cx="893616" cy="222067"/>
          </a:xfrm>
        </p:spPr>
        <p:txBody>
          <a:bodyPr anchor="ctr">
            <a:noAutofit/>
          </a:bodyPr>
          <a:lstStyle>
            <a:lvl1pPr marL="0" indent="0" algn="ctr">
              <a:buNone/>
              <a:defRPr sz="667"/>
            </a:lvl1pPr>
          </a:lstStyle>
          <a:p>
            <a:r>
              <a:rPr lang="fr-FR"/>
              <a:t>Etoiles Comp1</a:t>
            </a:r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51" name="Espace réservé du texte 50">
            <a:extLst>
              <a:ext uri="{FF2B5EF4-FFF2-40B4-BE49-F238E27FC236}">
                <a16:creationId xmlns:a16="http://schemas.microsoft.com/office/drawing/2014/main" id="{9AC39939-1ED8-4825-9D57-F6464A75B6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5106" y="5973243"/>
            <a:ext cx="10979401" cy="563033"/>
          </a:xfrm>
        </p:spPr>
        <p:txBody>
          <a:bodyPr anchor="ctr">
            <a:normAutofit/>
          </a:bodyPr>
          <a:lstStyle>
            <a:lvl1pPr marL="0" indent="0">
              <a:buNone/>
              <a:defRPr sz="1307">
                <a:solidFill>
                  <a:schemeClr val="tx1"/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0175C084-8DD6-4061-BD9B-B427A36794F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8494" y="3058079"/>
            <a:ext cx="1789721" cy="23610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" name="Groupe">
            <a:extLst>
              <a:ext uri="{FF2B5EF4-FFF2-40B4-BE49-F238E27FC236}">
                <a16:creationId xmlns:a16="http://schemas.microsoft.com/office/drawing/2014/main" id="{070D6A55-D68A-4CC0-8DFA-B3C7F9216F84}"/>
              </a:ext>
            </a:extLst>
          </p:cNvPr>
          <p:cNvGrpSpPr/>
          <p:nvPr/>
        </p:nvGrpSpPr>
        <p:grpSpPr>
          <a:xfrm rot="19800000" flipH="1">
            <a:off x="10261338" y="1271987"/>
            <a:ext cx="1367148" cy="1367148"/>
            <a:chOff x="566289" y="566289"/>
            <a:chExt cx="2734293" cy="2734293"/>
          </a:xfrm>
        </p:grpSpPr>
        <p:sp>
          <p:nvSpPr>
            <p:cNvPr id="18" name="Cercle">
              <a:extLst>
                <a:ext uri="{FF2B5EF4-FFF2-40B4-BE49-F238E27FC236}">
                  <a16:creationId xmlns:a16="http://schemas.microsoft.com/office/drawing/2014/main" id="{B6271A4A-1940-4C5B-B846-8DD7BA26116C}"/>
                </a:ext>
              </a:extLst>
            </p:cNvPr>
            <p:cNvSpPr/>
            <p:nvPr/>
          </p:nvSpPr>
          <p:spPr>
            <a:xfrm rot="18900000">
              <a:off x="566289" y="566289"/>
              <a:ext cx="2734293" cy="2734293"/>
            </a:xfrm>
            <a:prstGeom prst="ellipse">
              <a:avLst/>
            </a:prstGeom>
            <a:solidFill>
              <a:srgbClr val="0062B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9" name="Triangle">
              <a:extLst>
                <a:ext uri="{FF2B5EF4-FFF2-40B4-BE49-F238E27FC236}">
                  <a16:creationId xmlns:a16="http://schemas.microsoft.com/office/drawing/2014/main" id="{471D2583-F5AE-4FA8-B19E-9C5B0D049600}"/>
                </a:ext>
              </a:extLst>
            </p:cNvPr>
            <p:cNvSpPr/>
            <p:nvPr/>
          </p:nvSpPr>
          <p:spPr>
            <a:xfrm rot="16200000">
              <a:off x="2160194" y="2177558"/>
              <a:ext cx="1122963" cy="1109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0" y="0"/>
                  </a:moveTo>
                  <a:lnTo>
                    <a:pt x="0" y="21600"/>
                  </a:lnTo>
                  <a:lnTo>
                    <a:pt x="21600" y="15780"/>
                  </a:lnTo>
                  <a:close/>
                </a:path>
              </a:pathLst>
            </a:custGeom>
            <a:solidFill>
              <a:srgbClr val="0062B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0" name="Triangle">
              <a:extLst>
                <a:ext uri="{FF2B5EF4-FFF2-40B4-BE49-F238E27FC236}">
                  <a16:creationId xmlns:a16="http://schemas.microsoft.com/office/drawing/2014/main" id="{98568E3F-AD07-48DB-A179-7E930AC090C6}"/>
                </a:ext>
              </a:extLst>
            </p:cNvPr>
            <p:cNvSpPr/>
            <p:nvPr/>
          </p:nvSpPr>
          <p:spPr>
            <a:xfrm rot="16200000">
              <a:off x="1810154" y="1825563"/>
              <a:ext cx="1287110" cy="1271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20" y="0"/>
                  </a:moveTo>
                  <a:lnTo>
                    <a:pt x="0" y="21600"/>
                  </a:lnTo>
                  <a:lnTo>
                    <a:pt x="21600" y="15780"/>
                  </a:lnTo>
                  <a:close/>
                </a:path>
              </a:pathLst>
            </a:custGeom>
            <a:solidFill>
              <a:srgbClr val="F7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21" name="Cercle">
              <a:extLst>
                <a:ext uri="{FF2B5EF4-FFF2-40B4-BE49-F238E27FC236}">
                  <a16:creationId xmlns:a16="http://schemas.microsoft.com/office/drawing/2014/main" id="{568621EF-CAFA-4259-AAAC-56B2C90352EB}"/>
                </a:ext>
              </a:extLst>
            </p:cNvPr>
            <p:cNvSpPr/>
            <p:nvPr/>
          </p:nvSpPr>
          <p:spPr>
            <a:xfrm rot="18900000">
              <a:off x="681035" y="681033"/>
              <a:ext cx="2501595" cy="2501595"/>
            </a:xfrm>
            <a:prstGeom prst="ellipse">
              <a:avLst/>
            </a:prstGeom>
            <a:solidFill>
              <a:srgbClr val="F7F7F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</p:grp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1C935B9-DB3A-4D21-8A83-14D97812800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279115" y="1848933"/>
            <a:ext cx="1305983" cy="787400"/>
          </a:xfrm>
        </p:spPr>
        <p:txBody>
          <a:bodyPr>
            <a:normAutofit/>
          </a:bodyPr>
          <a:lstStyle>
            <a:lvl1pPr marL="0" indent="0" algn="ctr">
              <a:buNone/>
              <a:defRPr sz="2947" b="1"/>
            </a:lvl1pPr>
          </a:lstStyle>
          <a:p>
            <a:pPr lvl="0"/>
            <a:r>
              <a:rPr lang="fr-FR"/>
              <a:t>NOTE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E667477-D57C-460E-96FA-D4CCE8C4950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56172" y="1149237"/>
            <a:ext cx="2996552" cy="404846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Affiche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15F08BA5-6C6E-4A8F-A59C-B3828F7442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4323" y="4823199"/>
            <a:ext cx="739556" cy="304187"/>
          </a:xfrm>
        </p:spPr>
        <p:txBody>
          <a:bodyPr>
            <a:noAutofit/>
          </a:bodyPr>
          <a:lstStyle>
            <a:lvl1pPr marL="0" indent="0" algn="ctr">
              <a:buNone/>
              <a:defRPr sz="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Note / 10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2A13E3E3-3976-463F-9681-B7CB67D0E6F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626754" y="3718219"/>
            <a:ext cx="559087" cy="7867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7" b="1"/>
            </a:lvl1pPr>
          </a:lstStyle>
          <a:p>
            <a:r>
              <a:rPr lang="fr-FR"/>
              <a:t>Affiche </a:t>
            </a:r>
            <a:r>
              <a:rPr lang="fr-FR" err="1"/>
              <a:t>Comp</a:t>
            </a:r>
            <a:r>
              <a:rPr lang="fr-FR"/>
              <a:t> 1</a:t>
            </a:r>
          </a:p>
        </p:txBody>
      </p:sp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0684151B-05FA-481E-8776-59B1979E952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34425" y="1289059"/>
            <a:ext cx="1748367" cy="427567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Etoiles</a:t>
            </a:r>
          </a:p>
        </p:txBody>
      </p:sp>
      <p:pic>
        <p:nvPicPr>
          <p:cNvPr id="35" name="Image" descr="Image">
            <a:extLst>
              <a:ext uri="{FF2B5EF4-FFF2-40B4-BE49-F238E27FC236}">
                <a16:creationId xmlns:a16="http://schemas.microsoft.com/office/drawing/2014/main" id="{C8F8ED2E-EBA8-411D-98DF-185507CF1F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r="1453"/>
          <a:stretch>
            <a:fillRect/>
          </a:stretch>
        </p:blipFill>
        <p:spPr>
          <a:xfrm>
            <a:off x="751551" y="919098"/>
            <a:ext cx="10957224" cy="24813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Image" descr="Image">
            <a:extLst>
              <a:ext uri="{FF2B5EF4-FFF2-40B4-BE49-F238E27FC236}">
                <a16:creationId xmlns:a16="http://schemas.microsoft.com/office/drawing/2014/main" id="{139B395D-A370-4BAD-B8E8-D1C0F089634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r="1453"/>
          <a:stretch>
            <a:fillRect/>
          </a:stretch>
        </p:blipFill>
        <p:spPr>
          <a:xfrm rot="10800000">
            <a:off x="751654" y="5208410"/>
            <a:ext cx="10957225" cy="248133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Espace réservé pour une image  4">
            <a:extLst>
              <a:ext uri="{FF2B5EF4-FFF2-40B4-BE49-F238E27FC236}">
                <a16:creationId xmlns:a16="http://schemas.microsoft.com/office/drawing/2014/main" id="{7AA310E5-05D5-4AF2-85CE-400CF64B7B2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220329" y="4609783"/>
            <a:ext cx="893616" cy="222067"/>
          </a:xfrm>
        </p:spPr>
        <p:txBody>
          <a:bodyPr anchor="ctr">
            <a:noAutofit/>
          </a:bodyPr>
          <a:lstStyle>
            <a:lvl1pPr marL="0" indent="0" algn="ctr">
              <a:buNone/>
              <a:defRPr sz="667"/>
            </a:lvl1pPr>
          </a:lstStyle>
          <a:p>
            <a:r>
              <a:rPr lang="fr-FR"/>
              <a:t>Etoiles Comp2</a:t>
            </a:r>
          </a:p>
        </p:txBody>
      </p:sp>
      <p:sp>
        <p:nvSpPr>
          <p:cNvPr id="50" name="Espace réservé du texte 6">
            <a:extLst>
              <a:ext uri="{FF2B5EF4-FFF2-40B4-BE49-F238E27FC236}">
                <a16:creationId xmlns:a16="http://schemas.microsoft.com/office/drawing/2014/main" id="{B87C4E1F-2314-4346-8FBE-EC141022ED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66615" y="4823199"/>
            <a:ext cx="739556" cy="304187"/>
          </a:xfrm>
        </p:spPr>
        <p:txBody>
          <a:bodyPr>
            <a:noAutofit/>
          </a:bodyPr>
          <a:lstStyle>
            <a:lvl1pPr marL="0" indent="0" algn="ctr">
              <a:buNone/>
              <a:defRPr sz="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Note / 10</a:t>
            </a:r>
          </a:p>
        </p:txBody>
      </p:sp>
      <p:sp>
        <p:nvSpPr>
          <p:cNvPr id="52" name="Espace réservé pour une image  8">
            <a:extLst>
              <a:ext uri="{FF2B5EF4-FFF2-40B4-BE49-F238E27FC236}">
                <a16:creationId xmlns:a16="http://schemas.microsoft.com/office/drawing/2014/main" id="{1659508B-DA62-46D4-BCB2-7A2575A75F2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359046" y="3718219"/>
            <a:ext cx="559087" cy="7867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7" b="1"/>
            </a:lvl1pPr>
          </a:lstStyle>
          <a:p>
            <a:r>
              <a:rPr lang="fr-FR"/>
              <a:t>Affiche </a:t>
            </a:r>
            <a:r>
              <a:rPr lang="fr-FR" err="1"/>
              <a:t>Comp</a:t>
            </a:r>
            <a:r>
              <a:rPr lang="fr-FR"/>
              <a:t> 2</a:t>
            </a:r>
          </a:p>
        </p:txBody>
      </p:sp>
      <p:sp>
        <p:nvSpPr>
          <p:cNvPr id="53" name="Espace réservé pour une image  4">
            <a:extLst>
              <a:ext uri="{FF2B5EF4-FFF2-40B4-BE49-F238E27FC236}">
                <a16:creationId xmlns:a16="http://schemas.microsoft.com/office/drawing/2014/main" id="{B677FA8F-AE9D-434D-91B2-D83530CB4BE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09200" y="4609783"/>
            <a:ext cx="893616" cy="222067"/>
          </a:xfrm>
        </p:spPr>
        <p:txBody>
          <a:bodyPr anchor="ctr">
            <a:noAutofit/>
          </a:bodyPr>
          <a:lstStyle>
            <a:lvl1pPr marL="0" indent="0" algn="ctr">
              <a:buNone/>
              <a:defRPr sz="667"/>
            </a:lvl1pPr>
          </a:lstStyle>
          <a:p>
            <a:r>
              <a:rPr lang="fr-FR"/>
              <a:t>Etoiles Comp3</a:t>
            </a:r>
          </a:p>
        </p:txBody>
      </p:sp>
      <p:sp>
        <p:nvSpPr>
          <p:cNvPr id="54" name="Espace réservé du texte 6">
            <a:extLst>
              <a:ext uri="{FF2B5EF4-FFF2-40B4-BE49-F238E27FC236}">
                <a16:creationId xmlns:a16="http://schemas.microsoft.com/office/drawing/2014/main" id="{A9020CF1-64E6-4EB5-ABB9-14904935439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55487" y="4823199"/>
            <a:ext cx="739556" cy="304187"/>
          </a:xfrm>
        </p:spPr>
        <p:txBody>
          <a:bodyPr>
            <a:noAutofit/>
          </a:bodyPr>
          <a:lstStyle>
            <a:lvl1pPr marL="0" indent="0" algn="ctr">
              <a:buNone/>
              <a:defRPr sz="8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Note / 10</a:t>
            </a:r>
          </a:p>
        </p:txBody>
      </p:sp>
      <p:sp>
        <p:nvSpPr>
          <p:cNvPr id="55" name="Espace réservé pour une image  8">
            <a:extLst>
              <a:ext uri="{FF2B5EF4-FFF2-40B4-BE49-F238E27FC236}">
                <a16:creationId xmlns:a16="http://schemas.microsoft.com/office/drawing/2014/main" id="{FD9129EC-B68E-4BD0-8A4C-DD8D14699E5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7947917" y="3718219"/>
            <a:ext cx="559087" cy="7867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7" b="1"/>
            </a:lvl1pPr>
          </a:lstStyle>
          <a:p>
            <a:r>
              <a:rPr lang="fr-FR"/>
              <a:t>Affiche </a:t>
            </a:r>
            <a:r>
              <a:rPr lang="fr-FR" err="1"/>
              <a:t>Comp</a:t>
            </a:r>
            <a:r>
              <a:rPr lang="fr-FR"/>
              <a:t> 3</a:t>
            </a:r>
          </a:p>
        </p:txBody>
      </p:sp>
      <p:sp>
        <p:nvSpPr>
          <p:cNvPr id="40" name="Espace réservé du texte 39">
            <a:extLst>
              <a:ext uri="{FF2B5EF4-FFF2-40B4-BE49-F238E27FC236}">
                <a16:creationId xmlns:a16="http://schemas.microsoft.com/office/drawing/2014/main" id="{CB1AFEEC-1CAF-4CAE-8299-C4676E3682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304408" y="1499832"/>
            <a:ext cx="1255381" cy="649816"/>
          </a:xfrm>
        </p:spPr>
        <p:txBody>
          <a:bodyPr>
            <a:noAutofit/>
          </a:bodyPr>
          <a:lstStyle>
            <a:lvl1pPr marL="0" indent="0" algn="ctr">
              <a:buNone/>
              <a:defRPr sz="800" b="1"/>
            </a:lvl1pPr>
            <a:lvl2pPr>
              <a:defRPr sz="667"/>
            </a:lvl2pPr>
            <a:lvl3pPr>
              <a:defRPr sz="533"/>
            </a:lvl3pPr>
            <a:lvl4pPr>
              <a:defRPr sz="400"/>
            </a:lvl4pPr>
            <a:lvl5pPr>
              <a:defRPr sz="400"/>
            </a:lvl5pPr>
          </a:lstStyle>
          <a:p>
            <a:pPr lvl="0"/>
            <a:r>
              <a:rPr lang="fr-FR"/>
              <a:t>Note Moyenne Typologie à nommer</a:t>
            </a:r>
          </a:p>
        </p:txBody>
      </p:sp>
      <p:sp>
        <p:nvSpPr>
          <p:cNvPr id="56" name="Texte">
            <a:extLst>
              <a:ext uri="{FF2B5EF4-FFF2-40B4-BE49-F238E27FC236}">
                <a16:creationId xmlns:a16="http://schemas.microsoft.com/office/drawing/2014/main" id="{32D2F23F-8403-42A9-920E-B29AA8EBD92A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1989187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Autres_Objec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16" name="Ligne">
            <a:extLst>
              <a:ext uri="{FF2B5EF4-FFF2-40B4-BE49-F238E27FC236}">
                <a16:creationId xmlns:a16="http://schemas.microsoft.com/office/drawing/2014/main" id="{204075E1-93B5-4571-9B82-F4E90359F6D7}"/>
              </a:ext>
            </a:extLst>
          </p:cNvPr>
          <p:cNvSpPr/>
          <p:nvPr/>
        </p:nvSpPr>
        <p:spPr>
          <a:xfrm flipV="1">
            <a:off x="5885704" y="1449372"/>
            <a:ext cx="0" cy="4746239"/>
          </a:xfrm>
          <a:prstGeom prst="line">
            <a:avLst/>
          </a:prstGeom>
          <a:ln w="12700">
            <a:solidFill>
              <a:schemeClr val="bg2"/>
            </a:solidFill>
          </a:ln>
        </p:spPr>
        <p:txBody>
          <a:bodyPr lIns="22859" tIns="22859" rIns="22859" bIns="22859"/>
          <a:lstStyle/>
          <a:p>
            <a:endParaRPr sz="38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AC0173-4DA4-48E2-965E-3491FF264F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3681" y="1552474"/>
            <a:ext cx="4478867" cy="2569633"/>
          </a:xfrm>
        </p:spPr>
        <p:txBody>
          <a:bodyPr/>
          <a:lstStyle>
            <a:lvl1pPr marL="0" indent="0" algn="l" defTabSz="457167" rtl="0" eaLnBrk="1" latinLnBrk="0" hangingPunct="1">
              <a:buNone/>
              <a:defRPr lang="fr-FR" sz="1100" b="1" kern="1200" cap="all" dirty="0" smtClean="0">
                <a:solidFill>
                  <a:srgbClr val="0062BC"/>
                </a:solidFill>
                <a:latin typeface="Century Gothic"/>
                <a:ea typeface="Century Gothic"/>
                <a:cs typeface="Century Gothic"/>
              </a:defRPr>
            </a:lvl1pPr>
            <a:lvl2pPr marL="0" indent="0">
              <a:buNone/>
              <a:defRPr lang="fr-FR" sz="1100" kern="1200" dirty="0">
                <a:solidFill>
                  <a:srgbClr val="0062BC"/>
                </a:solidFill>
                <a:latin typeface="Century Gothic"/>
                <a:ea typeface="Century Gothic"/>
                <a:cs typeface="Century Gothic"/>
              </a:defRPr>
            </a:lvl2pPr>
          </a:lstStyle>
          <a:p>
            <a:pPr lvl="0"/>
            <a:r>
              <a:rPr lang="fr-FR"/>
              <a:t>Objectifs (DEUX </a:t>
            </a:r>
            <a:r>
              <a:rPr lang="fr-FR" err="1"/>
              <a:t>nIVEAUX</a:t>
            </a:r>
            <a:r>
              <a:rPr lang="fr-FR"/>
              <a:t>)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D7D6CA52-3715-4981-BFD8-BF247BF928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8865" y="1552474"/>
            <a:ext cx="4478867" cy="2569633"/>
          </a:xfrm>
        </p:spPr>
        <p:txBody>
          <a:bodyPr/>
          <a:lstStyle>
            <a:lvl1pPr marL="0" indent="0" algn="l" defTabSz="457167" rtl="0" eaLnBrk="1" latinLnBrk="0" hangingPunct="1">
              <a:buNone/>
              <a:defRPr lang="fr-FR" sz="1100" b="1" kern="1200" cap="all" dirty="0" smtClean="0">
                <a:solidFill>
                  <a:srgbClr val="0062BC"/>
                </a:solidFill>
                <a:latin typeface="Century Gothic"/>
                <a:ea typeface="Century Gothic"/>
                <a:cs typeface="Century Gothic"/>
              </a:defRPr>
            </a:lvl1pPr>
            <a:lvl2pPr marL="0" indent="0">
              <a:buNone/>
              <a:defRPr lang="fr-FR" sz="933" kern="1200" dirty="0">
                <a:solidFill>
                  <a:srgbClr val="7F7F7F"/>
                </a:solidFill>
                <a:latin typeface="Century Gothic"/>
                <a:ea typeface="Century Gothic"/>
                <a:cs typeface="Century Gothic"/>
              </a:defRPr>
            </a:lvl2pPr>
          </a:lstStyle>
          <a:p>
            <a:pPr lvl="0"/>
            <a:r>
              <a:rPr lang="fr-FR"/>
              <a:t>METHODOLOGIE (DEUX </a:t>
            </a:r>
            <a:r>
              <a:rPr lang="fr-FR" err="1"/>
              <a:t>nIVEAUX</a:t>
            </a:r>
            <a:r>
              <a:rPr lang="fr-FR"/>
              <a:t>)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4" name="Texte">
            <a:extLst>
              <a:ext uri="{FF2B5EF4-FFF2-40B4-BE49-F238E27FC236}">
                <a16:creationId xmlns:a16="http://schemas.microsoft.com/office/drawing/2014/main" id="{3923909A-0E3F-4D27-8C4F-A2B71F20D37A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152247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.Autres_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2" name="Texte">
            <a:extLst>
              <a:ext uri="{FF2B5EF4-FFF2-40B4-BE49-F238E27FC236}">
                <a16:creationId xmlns:a16="http://schemas.microsoft.com/office/drawing/2014/main" id="{B1AC6C25-2772-46AA-A9C7-C6D3C58BACEF}"/>
              </a:ext>
            </a:extLst>
          </p:cNvPr>
          <p:cNvSpPr txBox="1"/>
          <p:nvPr/>
        </p:nvSpPr>
        <p:spPr>
          <a:xfrm>
            <a:off x="143129" y="3289928"/>
            <a:ext cx="51361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endParaRPr sz="1851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E5B846-C6A0-4967-B949-4F410FC3F5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3303" y="1534584"/>
            <a:ext cx="4519084" cy="4546600"/>
          </a:xfrm>
        </p:spPr>
        <p:txBody>
          <a:bodyPr anchor="ctr">
            <a:normAutofit/>
          </a:bodyPr>
          <a:lstStyle>
            <a:lvl1pPr marL="0" indent="0" algn="l">
              <a:buNone/>
              <a:defRPr sz="1333" b="1"/>
            </a:lvl1pPr>
          </a:lstStyle>
          <a:p>
            <a:pPr lvl="0"/>
            <a:r>
              <a:rPr lang="fr-FR"/>
              <a:t>Idée principale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D2402674-764A-44BC-A4B6-9DE0FFACAE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2667" y="1534584"/>
            <a:ext cx="4816028" cy="4546600"/>
          </a:xfrm>
        </p:spPr>
        <p:txBody>
          <a:bodyPr anchor="t">
            <a:normAutofit/>
          </a:bodyPr>
          <a:lstStyle>
            <a:lvl1pPr marL="0" indent="0" algn="l">
              <a:buNone/>
              <a:defRPr sz="800" b="1">
                <a:solidFill>
                  <a:srgbClr val="7F7F7F"/>
                </a:solidFill>
              </a:defRPr>
            </a:lvl1pPr>
            <a:lvl2pPr marL="0" indent="-47996">
              <a:defRPr sz="800">
                <a:solidFill>
                  <a:srgbClr val="7F7F7F"/>
                </a:solidFill>
              </a:defRPr>
            </a:lvl2pPr>
            <a:lvl3pPr marL="0" indent="0">
              <a:buNone/>
              <a:defRPr sz="933" b="1"/>
            </a:lvl3pPr>
          </a:lstStyle>
          <a:p>
            <a:pPr lvl="0"/>
            <a:r>
              <a:rPr lang="fr-FR"/>
              <a:t>Développement idée principale (3 niveaux)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13" name="Texte">
            <a:extLst>
              <a:ext uri="{FF2B5EF4-FFF2-40B4-BE49-F238E27FC236}">
                <a16:creationId xmlns:a16="http://schemas.microsoft.com/office/drawing/2014/main" id="{F4565182-523F-4A35-AF79-A2BDE0138C60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8600229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Autres_Communi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269221" y="3843729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>
                <a:solidFill>
                  <a:schemeClr val="tx1"/>
                </a:solidFill>
              </a:rPr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320340" y="3429000"/>
            <a:ext cx="412800" cy="0"/>
          </a:xfrm>
          <a:prstGeom prst="line">
            <a:avLst/>
          </a:prstGeom>
          <a:ln w="12700">
            <a:solidFill>
              <a:schemeClr val="tx1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0981505" y="3325448"/>
            <a:ext cx="1275720" cy="207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33">
                <a:solidFill>
                  <a:srgbClr val="7F7F7F"/>
                </a:solidFill>
              </a:rPr>
              <a:t>Copyright Vertigo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E5B846-C6A0-4967-B949-4F410FC3F5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03303" y="1534584"/>
            <a:ext cx="4519084" cy="4546600"/>
          </a:xfrm>
        </p:spPr>
        <p:txBody>
          <a:bodyPr anchor="ctr">
            <a:normAutofit/>
          </a:bodyPr>
          <a:lstStyle>
            <a:lvl1pPr marL="0" indent="0" algn="l">
              <a:buNone/>
              <a:defRPr sz="1333" b="1"/>
            </a:lvl1pPr>
          </a:lstStyle>
          <a:p>
            <a:pPr lvl="0"/>
            <a:r>
              <a:rPr lang="fr-FR"/>
              <a:t>Idée principale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D2402674-764A-44BC-A4B6-9DE0FFACAE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72667" y="1534584"/>
            <a:ext cx="4816028" cy="4546600"/>
          </a:xfrm>
        </p:spPr>
        <p:txBody>
          <a:bodyPr anchor="t">
            <a:normAutofit/>
          </a:bodyPr>
          <a:lstStyle>
            <a:lvl1pPr marL="0" indent="0" algn="l">
              <a:buNone/>
              <a:defRPr sz="800" b="1">
                <a:solidFill>
                  <a:srgbClr val="7F7F7F"/>
                </a:solidFill>
              </a:defRPr>
            </a:lvl1pPr>
            <a:lvl2pPr marL="0" indent="-47996">
              <a:defRPr sz="800">
                <a:solidFill>
                  <a:srgbClr val="7F7F7F"/>
                </a:solidFill>
              </a:defRPr>
            </a:lvl2pPr>
            <a:lvl3pPr marL="0" indent="0">
              <a:buNone/>
              <a:defRPr sz="933" b="1"/>
            </a:lvl3pPr>
          </a:lstStyle>
          <a:p>
            <a:pPr lvl="0"/>
            <a:r>
              <a:rPr lang="fr-FR"/>
              <a:t>Développement idée principale (3 niveaux)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894A3B1F-0797-41C1-9DE4-89DA0BCB50A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935636" y="335010"/>
            <a:ext cx="1703917" cy="810605"/>
          </a:xfrm>
        </p:spPr>
        <p:txBody>
          <a:bodyPr>
            <a:normAutofit/>
          </a:bodyPr>
          <a:lstStyle>
            <a:lvl1pPr marL="0" indent="0">
              <a:buNone/>
              <a:defRPr sz="1867"/>
            </a:lvl1pPr>
          </a:lstStyle>
          <a:p>
            <a:r>
              <a:rPr lang="fr-FR"/>
              <a:t>Illustration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83640019-6F92-458D-827C-8C81B02611D9}"/>
              </a:ext>
            </a:extLst>
          </p:cNvPr>
          <p:cNvSpPr/>
          <p:nvPr/>
        </p:nvSpPr>
        <p:spPr>
          <a:xfrm flipV="1">
            <a:off x="6096002" y="1316767"/>
            <a:ext cx="1" cy="4746239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round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endParaRPr sz="563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591E4E3-C0F5-46EF-B85D-AD36FF8160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6021" y="402350"/>
            <a:ext cx="9429615" cy="654051"/>
          </a:xfrm>
        </p:spPr>
        <p:txBody>
          <a:bodyPr>
            <a:noAutofit/>
          </a:bodyPr>
          <a:lstStyle>
            <a:lvl1pPr marL="0" indent="0" algn="ctr">
              <a:buNone/>
              <a:defRPr sz="1467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467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8A1D5AC-1012-4962-A625-265344D068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-598523" y="2185639"/>
            <a:ext cx="1656404" cy="427223"/>
          </a:xfrm>
        </p:spPr>
        <p:txBody>
          <a:bodyPr anchor="ctr">
            <a:normAutofit/>
          </a:bodyPr>
          <a:lstStyle>
            <a:lvl1pPr marL="0" indent="0" algn="l">
              <a:buNone/>
              <a:defRPr sz="907" b="1" cap="all" baseline="0">
                <a:solidFill>
                  <a:schemeClr val="bg2"/>
                </a:solidFill>
              </a:defRPr>
            </a:lvl1pPr>
            <a:lvl2pPr>
              <a:defRPr sz="907"/>
            </a:lvl2pPr>
            <a:lvl3pPr>
              <a:defRPr sz="907"/>
            </a:lvl3pPr>
            <a:lvl4pPr>
              <a:defRPr sz="907"/>
            </a:lvl4pPr>
            <a:lvl5pPr>
              <a:defRPr sz="907"/>
            </a:lvl5pPr>
          </a:lstStyle>
          <a:p>
            <a:pPr lvl="0"/>
            <a:r>
              <a:rPr lang="fr-FR"/>
              <a:t>Titre présentation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F088AB3-B88E-4D75-B396-2C464739F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705" y="6185329"/>
            <a:ext cx="1179192" cy="284829"/>
          </a:xfrm>
          <a:prstGeom prst="rect">
            <a:avLst/>
          </a:prstGeom>
        </p:spPr>
      </p:pic>
      <p:sp>
        <p:nvSpPr>
          <p:cNvPr id="17" name="VERTIGO">
            <a:extLst>
              <a:ext uri="{FF2B5EF4-FFF2-40B4-BE49-F238E27FC236}">
                <a16:creationId xmlns:a16="http://schemas.microsoft.com/office/drawing/2014/main" id="{DDDBB6FF-629C-4FCF-9034-4C790FBD9FC3}"/>
              </a:ext>
            </a:extLst>
          </p:cNvPr>
          <p:cNvSpPr txBox="1"/>
          <p:nvPr/>
        </p:nvSpPr>
        <p:spPr>
          <a:xfrm rot="16203885">
            <a:off x="-27859" y="3843730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8" name="Ligne">
            <a:extLst>
              <a:ext uri="{FF2B5EF4-FFF2-40B4-BE49-F238E27FC236}">
                <a16:creationId xmlns:a16="http://schemas.microsoft.com/office/drawing/2014/main" id="{3306471A-5B77-4C07-8E46-C4999F126FB6}"/>
              </a:ext>
            </a:extLst>
          </p:cNvPr>
          <p:cNvSpPr/>
          <p:nvPr/>
        </p:nvSpPr>
        <p:spPr>
          <a:xfrm flipV="1">
            <a:off x="77643" y="3429000"/>
            <a:ext cx="310916" cy="0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1" name="Ligne">
            <a:extLst>
              <a:ext uri="{FF2B5EF4-FFF2-40B4-BE49-F238E27FC236}">
                <a16:creationId xmlns:a16="http://schemas.microsoft.com/office/drawing/2014/main" id="{EB3F9B84-16DA-43DD-9BE4-31F0A2119699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Texte">
            <a:extLst>
              <a:ext uri="{FF2B5EF4-FFF2-40B4-BE49-F238E27FC236}">
                <a16:creationId xmlns:a16="http://schemas.microsoft.com/office/drawing/2014/main" id="{73866E99-CA68-4C0E-9445-99765EF394C8}"/>
              </a:ext>
            </a:extLst>
          </p:cNvPr>
          <p:cNvSpPr txBox="1"/>
          <p:nvPr/>
        </p:nvSpPr>
        <p:spPr>
          <a:xfrm>
            <a:off x="143129" y="3289928"/>
            <a:ext cx="51361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endParaRPr sz="1851"/>
          </a:p>
        </p:txBody>
      </p:sp>
    </p:spTree>
    <p:extLst>
      <p:ext uri="{BB962C8B-B14F-4D97-AF65-F5344CB8AC3E}">
        <p14:creationId xmlns:p14="http://schemas.microsoft.com/office/powerpoint/2010/main" val="33972345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Autres_FichesFilmA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6816B64C-7DB7-436A-9C1E-7FF5196B9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622800" y="1759479"/>
            <a:ext cx="594000" cy="78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33" b="1"/>
            </a:lvl1pPr>
          </a:lstStyle>
          <a:p>
            <a:r>
              <a:rPr lang="fr-FR"/>
              <a:t>Film 1</a:t>
            </a:r>
          </a:p>
        </p:txBody>
      </p:sp>
      <p:sp>
        <p:nvSpPr>
          <p:cNvPr id="50" name="Espace réservé pour une image  34">
            <a:extLst>
              <a:ext uri="{FF2B5EF4-FFF2-40B4-BE49-F238E27FC236}">
                <a16:creationId xmlns:a16="http://schemas.microsoft.com/office/drawing/2014/main" id="{454484F5-FA4F-4C6A-A596-DA6058681BB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17884" y="3287719"/>
            <a:ext cx="594000" cy="78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33" b="1"/>
            </a:lvl1pPr>
          </a:lstStyle>
          <a:p>
            <a:r>
              <a:rPr lang="fr-FR"/>
              <a:t>Film 2</a:t>
            </a:r>
          </a:p>
        </p:txBody>
      </p:sp>
      <p:sp>
        <p:nvSpPr>
          <p:cNvPr id="51" name="Espace réservé pour une image  34">
            <a:extLst>
              <a:ext uri="{FF2B5EF4-FFF2-40B4-BE49-F238E27FC236}">
                <a16:creationId xmlns:a16="http://schemas.microsoft.com/office/drawing/2014/main" id="{B30A185B-5440-4892-AE3B-70B2E0EE47F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21756" y="4820123"/>
            <a:ext cx="594000" cy="78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33" b="1"/>
            </a:lvl1pPr>
          </a:lstStyle>
          <a:p>
            <a:r>
              <a:rPr lang="fr-FR"/>
              <a:t>Film 3</a:t>
            </a:r>
          </a:p>
        </p:txBody>
      </p:sp>
      <p:sp>
        <p:nvSpPr>
          <p:cNvPr id="11" name="ZoneTexte 36">
            <a:extLst>
              <a:ext uri="{FF2B5EF4-FFF2-40B4-BE49-F238E27FC236}">
                <a16:creationId xmlns:a16="http://schemas.microsoft.com/office/drawing/2014/main" id="{F9C10D3F-79EA-4108-93A9-58CEB8399D9C}"/>
              </a:ext>
            </a:extLst>
          </p:cNvPr>
          <p:cNvSpPr txBox="1"/>
          <p:nvPr/>
        </p:nvSpPr>
        <p:spPr>
          <a:xfrm>
            <a:off x="4330989" y="1408424"/>
            <a:ext cx="117969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2860" rIns="22860">
            <a:spAutoFit/>
          </a:bodyPr>
          <a:lstStyle>
            <a:lvl1pPr defTabSz="914400">
              <a:defRPr sz="2200" b="1" cap="all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r>
              <a:rPr sz="1100">
                <a:solidFill>
                  <a:schemeClr val="bg2"/>
                </a:solidFill>
              </a:rPr>
              <a:t>Casting</a:t>
            </a:r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3721326F-D544-4F8B-B97B-C3E72AC01CD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05430" y="3037419"/>
            <a:ext cx="3778953" cy="313074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Photo Film</a:t>
            </a:r>
          </a:p>
        </p:txBody>
      </p:sp>
      <p:sp>
        <p:nvSpPr>
          <p:cNvPr id="19" name="ZoneTexte 30">
            <a:extLst>
              <a:ext uri="{FF2B5EF4-FFF2-40B4-BE49-F238E27FC236}">
                <a16:creationId xmlns:a16="http://schemas.microsoft.com/office/drawing/2014/main" id="{B992A0C4-685B-40D5-B4BF-B6294BF4A68C}"/>
              </a:ext>
            </a:extLst>
          </p:cNvPr>
          <p:cNvSpPr txBox="1"/>
          <p:nvPr/>
        </p:nvSpPr>
        <p:spPr>
          <a:xfrm>
            <a:off x="7703509" y="1408427"/>
            <a:ext cx="3720264" cy="26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2860" rIns="22860">
            <a:spAutoFit/>
          </a:bodyPr>
          <a:lstStyle/>
          <a:p>
            <a:pPr algn="l" defTabSz="457143">
              <a:lnSpc>
                <a:spcPct val="110000"/>
              </a:lnSpc>
              <a:defRPr sz="2200" b="1" cap="all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100"/>
              <a:t>Synopsis</a:t>
            </a:r>
          </a:p>
        </p:txBody>
      </p:sp>
      <p:sp>
        <p:nvSpPr>
          <p:cNvPr id="21" name="Ligne">
            <a:extLst>
              <a:ext uri="{FF2B5EF4-FFF2-40B4-BE49-F238E27FC236}">
                <a16:creationId xmlns:a16="http://schemas.microsoft.com/office/drawing/2014/main" id="{6E9C5453-25A0-4301-A57C-F98DC6FDA8EF}"/>
              </a:ext>
            </a:extLst>
          </p:cNvPr>
          <p:cNvSpPr/>
          <p:nvPr/>
        </p:nvSpPr>
        <p:spPr>
          <a:xfrm flipV="1">
            <a:off x="5885710" y="1513546"/>
            <a:ext cx="1" cy="4746239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round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endParaRPr sz="563"/>
          </a:p>
        </p:txBody>
      </p:sp>
      <p:sp>
        <p:nvSpPr>
          <p:cNvPr id="24" name="ZoneTexte 17">
            <a:extLst>
              <a:ext uri="{FF2B5EF4-FFF2-40B4-BE49-F238E27FC236}">
                <a16:creationId xmlns:a16="http://schemas.microsoft.com/office/drawing/2014/main" id="{096AFBEF-799D-4AD6-A30D-1EE887CA0341}"/>
              </a:ext>
            </a:extLst>
          </p:cNvPr>
          <p:cNvSpPr txBox="1"/>
          <p:nvPr/>
        </p:nvSpPr>
        <p:spPr>
          <a:xfrm>
            <a:off x="5914847" y="2852082"/>
            <a:ext cx="152239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2860" rIns="22860">
            <a:spAutoFit/>
          </a:bodyPr>
          <a:lstStyle/>
          <a:p>
            <a:pPr algn="ctr" defTabSz="457143">
              <a:defRPr sz="2200" b="1" cap="all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100">
                <a:solidFill>
                  <a:srgbClr val="0062BC"/>
                </a:solidFill>
              </a:rPr>
              <a:t>GENRE</a:t>
            </a:r>
            <a:r>
              <a:rPr sz="1100"/>
              <a:t> </a:t>
            </a:r>
          </a:p>
        </p:txBody>
      </p:sp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6581D7AB-80C0-4772-ADC9-9C7E78923C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453"/>
          <a:stretch>
            <a:fillRect/>
          </a:stretch>
        </p:blipFill>
        <p:spPr>
          <a:xfrm>
            <a:off x="751551" y="919098"/>
            <a:ext cx="10957224" cy="24813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09FAE484-D095-4E33-8DF1-D64083B46E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14974" y="1695451"/>
            <a:ext cx="2738967" cy="3735916"/>
          </a:xfrm>
          <a:ln w="76200">
            <a:solidFill>
              <a:srgbClr val="A3A3A3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Affiche film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1DACDC-FDAB-408E-AD7F-8CA8CB931346}"/>
              </a:ext>
            </a:extLst>
          </p:cNvPr>
          <p:cNvSpPr/>
          <p:nvPr/>
        </p:nvSpPr>
        <p:spPr>
          <a:xfrm>
            <a:off x="2382292" y="5498947"/>
            <a:ext cx="404325" cy="669220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FD8F5F-1BAE-40AA-88CF-AC1332AC506C}"/>
              </a:ext>
            </a:extLst>
          </p:cNvPr>
          <p:cNvSpPr/>
          <p:nvPr/>
        </p:nvSpPr>
        <p:spPr>
          <a:xfrm rot="5400000">
            <a:off x="2530012" y="5648565"/>
            <a:ext cx="108889" cy="1041055"/>
          </a:xfrm>
          <a:prstGeom prst="rect">
            <a:avLst/>
          </a:prstGeom>
          <a:solidFill>
            <a:srgbClr val="A3A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33" name="Ligne">
            <a:extLst>
              <a:ext uri="{FF2B5EF4-FFF2-40B4-BE49-F238E27FC236}">
                <a16:creationId xmlns:a16="http://schemas.microsoft.com/office/drawing/2014/main" id="{70C276AB-3223-464E-A285-1CCD8DEB28B7}"/>
              </a:ext>
            </a:extLst>
          </p:cNvPr>
          <p:cNvSpPr/>
          <p:nvPr/>
        </p:nvSpPr>
        <p:spPr>
          <a:xfrm flipV="1">
            <a:off x="7434305" y="1513545"/>
            <a:ext cx="1" cy="4746239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round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endParaRPr sz="563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0E69DDE-69E9-4C24-9F34-82D95A318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08957" y="1427208"/>
            <a:ext cx="1522395" cy="1123951"/>
          </a:xfrm>
        </p:spPr>
        <p:txBody>
          <a:bodyPr>
            <a:noAutofit/>
          </a:bodyPr>
          <a:lstStyle>
            <a:lvl1pPr marL="0" indent="0" algn="ctr">
              <a:buNone/>
              <a:defRPr sz="1107" b="1"/>
            </a:lvl1pPr>
            <a:lvl2pPr marL="0" indent="0" algn="ctr">
              <a:spcBef>
                <a:spcPts val="1333"/>
              </a:spcBef>
              <a:buNone/>
              <a:defRPr sz="800" b="1">
                <a:solidFill>
                  <a:srgbClr val="7F7F7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lvl="0"/>
            <a:r>
              <a:rPr lang="fr-FR"/>
              <a:t>Trois niveaux</a:t>
            </a:r>
          </a:p>
          <a:p>
            <a:pPr lvl="1"/>
            <a:r>
              <a:rPr lang="fr-FR"/>
              <a:t>Prénom Nom</a:t>
            </a:r>
          </a:p>
          <a:p>
            <a:pPr lvl="2"/>
            <a:r>
              <a:rPr lang="fr-FR"/>
              <a:t>(Filmographie)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475D6E11-6595-43E8-8C18-39698E47F9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93363" y="1748071"/>
            <a:ext cx="4060780" cy="225004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rgbClr val="7F7F7F"/>
                </a:solidFill>
              </a:defRPr>
            </a:lvl1pPr>
            <a:lvl2pPr>
              <a:defRPr sz="800">
                <a:solidFill>
                  <a:srgbClr val="7F7F7F"/>
                </a:solidFill>
              </a:defRPr>
            </a:lvl2pPr>
            <a:lvl3pPr>
              <a:defRPr sz="800">
                <a:solidFill>
                  <a:srgbClr val="7F7F7F"/>
                </a:solidFill>
              </a:defRPr>
            </a:lvl3pPr>
            <a:lvl4pPr>
              <a:defRPr sz="800">
                <a:solidFill>
                  <a:srgbClr val="7F7F7F"/>
                </a:solidFill>
              </a:defRPr>
            </a:lvl4pPr>
            <a:lvl5pPr>
              <a:defRPr sz="8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4" name="Espace réservé du texte 7">
            <a:extLst>
              <a:ext uri="{FF2B5EF4-FFF2-40B4-BE49-F238E27FC236}">
                <a16:creationId xmlns:a16="http://schemas.microsoft.com/office/drawing/2014/main" id="{03A3EC6C-9411-437B-AA62-16445D0444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2546" y="2623502"/>
            <a:ext cx="1156593" cy="666429"/>
          </a:xfrm>
        </p:spPr>
        <p:txBody>
          <a:bodyPr>
            <a:noAutofit/>
          </a:bodyPr>
          <a:lstStyle>
            <a:lvl1pPr mar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sz="707" b="1">
                <a:solidFill>
                  <a:srgbClr val="7F7F7F"/>
                </a:solidFill>
              </a:defRPr>
            </a:lvl1pPr>
            <a:lvl2pPr marL="0" indent="0" algn="ctr">
              <a:spcBef>
                <a:spcPts val="0"/>
              </a:spcBef>
              <a:buNone/>
              <a:defRPr lang="fr-FR" sz="707" b="0" kern="1200" dirty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667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marL="0" lv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fr-FR"/>
              <a:t>Deux niveaux</a:t>
            </a:r>
          </a:p>
          <a:p>
            <a:pPr lvl="1"/>
            <a:r>
              <a:rPr lang="fr-FR"/>
              <a:t>(Filmographie)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4701EAF0-4066-4B55-94FD-57D4559A2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9537" y="4146147"/>
            <a:ext cx="1156593" cy="661121"/>
          </a:xfrm>
        </p:spPr>
        <p:txBody>
          <a:bodyPr>
            <a:noAutofit/>
          </a:bodyPr>
          <a:lstStyle>
            <a:lvl1pPr mar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sz="707" b="1">
                <a:solidFill>
                  <a:srgbClr val="7F7F7F"/>
                </a:solidFill>
              </a:defRPr>
            </a:lvl1pPr>
            <a:lvl2pPr marL="0" indent="0" algn="ctr">
              <a:spcBef>
                <a:spcPts val="0"/>
              </a:spcBef>
              <a:buNone/>
              <a:defRPr lang="fr-FR" sz="707" b="0" kern="1200" dirty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667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marL="0" lv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fr-FR"/>
              <a:t>Deux niveaux</a:t>
            </a:r>
          </a:p>
          <a:p>
            <a:pPr lvl="1"/>
            <a:r>
              <a:rPr lang="fr-FR"/>
              <a:t>(Filmographie)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:a16="http://schemas.microsoft.com/office/drawing/2014/main" id="{A0C2E5AE-0108-4C2F-9E38-0990B1B9BA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6596" y="5684516"/>
            <a:ext cx="1156593" cy="852617"/>
          </a:xfrm>
        </p:spPr>
        <p:txBody>
          <a:bodyPr>
            <a:noAutofit/>
          </a:bodyPr>
          <a:lstStyle>
            <a:lvl1pPr mar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sz="707" b="1">
                <a:solidFill>
                  <a:srgbClr val="7F7F7F"/>
                </a:solidFill>
              </a:defRPr>
            </a:lvl1pPr>
            <a:lvl2pPr marL="0" indent="0" algn="ctr">
              <a:spcBef>
                <a:spcPts val="0"/>
              </a:spcBef>
              <a:buNone/>
              <a:defRPr lang="fr-FR" sz="707" b="0" kern="1200" dirty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667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marL="0" lv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fr-FR"/>
              <a:t>Deux niveaux</a:t>
            </a:r>
          </a:p>
          <a:p>
            <a:pPr lvl="1"/>
            <a:r>
              <a:rPr lang="fr-FR"/>
              <a:t>(Filmographie)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F239C43E-38B7-4C61-9DED-E49E4D7AC5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08965" y="3142713"/>
            <a:ext cx="1521943" cy="66642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800" b="1">
                <a:solidFill>
                  <a:srgbClr val="7F7F7F"/>
                </a:solidFill>
              </a:defRPr>
            </a:lvl1pPr>
            <a:lvl2pPr marL="0" indent="0" algn="ctr">
              <a:spcBef>
                <a:spcPts val="0"/>
              </a:spcBef>
              <a:buNone/>
              <a:defRPr lang="fr-FR" sz="800" b="0" kern="1200" dirty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667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marL="0" lv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fr-FR"/>
              <a:t>Genre</a:t>
            </a:r>
          </a:p>
          <a:p>
            <a:pPr lvl="1"/>
            <a:endParaRPr lang="fr-FR"/>
          </a:p>
        </p:txBody>
      </p:sp>
      <p:sp>
        <p:nvSpPr>
          <p:cNvPr id="32" name="Texte">
            <a:extLst>
              <a:ext uri="{FF2B5EF4-FFF2-40B4-BE49-F238E27FC236}">
                <a16:creationId xmlns:a16="http://schemas.microsoft.com/office/drawing/2014/main" id="{F034AE7C-4F2A-434A-9A5B-F033E371F7F6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5658631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Autres_FichesFilmF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>
            <a:extLst>
              <a:ext uri="{FF2B5EF4-FFF2-40B4-BE49-F238E27FC236}">
                <a16:creationId xmlns:a16="http://schemas.microsoft.com/office/drawing/2014/main" id="{52A19856-1FB5-4C18-B69C-0A3870B61D67}"/>
              </a:ext>
            </a:extLst>
          </p:cNvPr>
          <p:cNvSpPr/>
          <p:nvPr/>
        </p:nvSpPr>
        <p:spPr>
          <a:xfrm>
            <a:off x="467156" y="320883"/>
            <a:ext cx="1140794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88" algn="l"/>
              </a:tabLst>
              <a:defRPr sz="1400"/>
            </a:lvl1pPr>
            <a:lvl2pPr marL="233971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7" name="VERTIGO">
            <a:extLst>
              <a:ext uri="{FF2B5EF4-FFF2-40B4-BE49-F238E27FC236}">
                <a16:creationId xmlns:a16="http://schemas.microsoft.com/office/drawing/2014/main" id="{2BD7A051-FA2E-4AAF-9876-DE38A2A44F76}"/>
              </a:ext>
            </a:extLst>
          </p:cNvPr>
          <p:cNvSpPr txBox="1"/>
          <p:nvPr/>
        </p:nvSpPr>
        <p:spPr>
          <a:xfrm rot="16203885">
            <a:off x="-32256" y="4183257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38" name="Ligne">
            <a:extLst>
              <a:ext uri="{FF2B5EF4-FFF2-40B4-BE49-F238E27FC236}">
                <a16:creationId xmlns:a16="http://schemas.microsoft.com/office/drawing/2014/main" id="{635D7363-789C-4878-8D4F-1C5561F183D7}"/>
              </a:ext>
            </a:extLst>
          </p:cNvPr>
          <p:cNvSpPr/>
          <p:nvPr/>
        </p:nvSpPr>
        <p:spPr>
          <a:xfrm>
            <a:off x="77643" y="3809149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9" name="Ligne">
            <a:extLst>
              <a:ext uri="{FF2B5EF4-FFF2-40B4-BE49-F238E27FC236}">
                <a16:creationId xmlns:a16="http://schemas.microsoft.com/office/drawing/2014/main" id="{7462B950-164F-4B1C-A2B1-7E2BAFEECBC7}"/>
              </a:ext>
            </a:extLst>
          </p:cNvPr>
          <p:cNvSpPr/>
          <p:nvPr/>
        </p:nvSpPr>
        <p:spPr>
          <a:xfrm>
            <a:off x="77643" y="3107275"/>
            <a:ext cx="310916" cy="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1" name="Ligne">
            <a:extLst>
              <a:ext uri="{FF2B5EF4-FFF2-40B4-BE49-F238E27FC236}">
                <a16:creationId xmlns:a16="http://schemas.microsoft.com/office/drawing/2014/main" id="{DA013A56-B964-4522-BF4E-CD4DBBD231DB}"/>
              </a:ext>
            </a:extLst>
          </p:cNvPr>
          <p:cNvSpPr/>
          <p:nvPr/>
        </p:nvSpPr>
        <p:spPr>
          <a:xfrm flipV="1">
            <a:off x="482151" y="320882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45" name="Copyright Vertigo - Source INSEE">
            <a:extLst>
              <a:ext uri="{FF2B5EF4-FFF2-40B4-BE49-F238E27FC236}">
                <a16:creationId xmlns:a16="http://schemas.microsoft.com/office/drawing/2014/main" id="{CB814139-8F3E-4E88-B192-C8A139F8BE6A}"/>
              </a:ext>
            </a:extLst>
          </p:cNvPr>
          <p:cNvSpPr txBox="1"/>
          <p:nvPr/>
        </p:nvSpPr>
        <p:spPr>
          <a:xfrm rot="16200000">
            <a:off x="11411340" y="4898672"/>
            <a:ext cx="620363" cy="1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">
                <a:solidFill>
                  <a:srgbClr val="000000">
                    <a:alpha val="50059"/>
                  </a:srgbClr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500"/>
              <a:t>Copyright Vertigo </a:t>
            </a:r>
          </a:p>
        </p:txBody>
      </p:sp>
      <p:sp>
        <p:nvSpPr>
          <p:cNvPr id="35" name="Espace réservé pour une image  34">
            <a:extLst>
              <a:ext uri="{FF2B5EF4-FFF2-40B4-BE49-F238E27FC236}">
                <a16:creationId xmlns:a16="http://schemas.microsoft.com/office/drawing/2014/main" id="{6816B64C-7DB7-436A-9C1E-7FF5196B97E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622800" y="1759479"/>
            <a:ext cx="594000" cy="78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33" b="1"/>
            </a:lvl1pPr>
          </a:lstStyle>
          <a:p>
            <a:r>
              <a:rPr lang="fr-FR"/>
              <a:t>Film 1</a:t>
            </a:r>
          </a:p>
        </p:txBody>
      </p:sp>
      <p:sp>
        <p:nvSpPr>
          <p:cNvPr id="50" name="Espace réservé pour une image  34">
            <a:extLst>
              <a:ext uri="{FF2B5EF4-FFF2-40B4-BE49-F238E27FC236}">
                <a16:creationId xmlns:a16="http://schemas.microsoft.com/office/drawing/2014/main" id="{454484F5-FA4F-4C6A-A596-DA6058681BB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617884" y="3287719"/>
            <a:ext cx="594000" cy="78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33" b="1"/>
            </a:lvl1pPr>
          </a:lstStyle>
          <a:p>
            <a:r>
              <a:rPr lang="fr-FR"/>
              <a:t>Film 2</a:t>
            </a:r>
          </a:p>
        </p:txBody>
      </p:sp>
      <p:sp>
        <p:nvSpPr>
          <p:cNvPr id="51" name="Espace réservé pour une image  34">
            <a:extLst>
              <a:ext uri="{FF2B5EF4-FFF2-40B4-BE49-F238E27FC236}">
                <a16:creationId xmlns:a16="http://schemas.microsoft.com/office/drawing/2014/main" id="{B30A185B-5440-4892-AE3B-70B2E0EE47F6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21756" y="4820123"/>
            <a:ext cx="594000" cy="78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33" b="1"/>
            </a:lvl1pPr>
          </a:lstStyle>
          <a:p>
            <a:r>
              <a:rPr lang="fr-FR"/>
              <a:t>Film 3</a:t>
            </a:r>
          </a:p>
        </p:txBody>
      </p:sp>
      <p:sp>
        <p:nvSpPr>
          <p:cNvPr id="11" name="ZoneTexte 36">
            <a:extLst>
              <a:ext uri="{FF2B5EF4-FFF2-40B4-BE49-F238E27FC236}">
                <a16:creationId xmlns:a16="http://schemas.microsoft.com/office/drawing/2014/main" id="{F9C10D3F-79EA-4108-93A9-58CEB8399D9C}"/>
              </a:ext>
            </a:extLst>
          </p:cNvPr>
          <p:cNvSpPr txBox="1"/>
          <p:nvPr/>
        </p:nvSpPr>
        <p:spPr>
          <a:xfrm>
            <a:off x="4330989" y="1408424"/>
            <a:ext cx="1179699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2860" rIns="22860">
            <a:spAutoFit/>
          </a:bodyPr>
          <a:lstStyle>
            <a:lvl1pPr defTabSz="914400">
              <a:defRPr sz="2200" b="1" cap="all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r>
              <a:rPr sz="1100">
                <a:solidFill>
                  <a:schemeClr val="bg2"/>
                </a:solidFill>
              </a:rPr>
              <a:t>Casting</a:t>
            </a:r>
          </a:p>
        </p:txBody>
      </p:sp>
      <p:sp>
        <p:nvSpPr>
          <p:cNvPr id="52" name="Espace réservé pour une image  51">
            <a:extLst>
              <a:ext uri="{FF2B5EF4-FFF2-40B4-BE49-F238E27FC236}">
                <a16:creationId xmlns:a16="http://schemas.microsoft.com/office/drawing/2014/main" id="{3721326F-D544-4F8B-B97B-C3E72AC01CD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05430" y="3037419"/>
            <a:ext cx="3778953" cy="3130748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Photo Film</a:t>
            </a:r>
          </a:p>
        </p:txBody>
      </p:sp>
      <p:sp>
        <p:nvSpPr>
          <p:cNvPr id="19" name="ZoneTexte 30">
            <a:extLst>
              <a:ext uri="{FF2B5EF4-FFF2-40B4-BE49-F238E27FC236}">
                <a16:creationId xmlns:a16="http://schemas.microsoft.com/office/drawing/2014/main" id="{B992A0C4-685B-40D5-B4BF-B6294BF4A68C}"/>
              </a:ext>
            </a:extLst>
          </p:cNvPr>
          <p:cNvSpPr txBox="1"/>
          <p:nvPr/>
        </p:nvSpPr>
        <p:spPr>
          <a:xfrm>
            <a:off x="7703509" y="1408427"/>
            <a:ext cx="3720264" cy="26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2860" rIns="22860">
            <a:spAutoFit/>
          </a:bodyPr>
          <a:lstStyle/>
          <a:p>
            <a:pPr algn="l" defTabSz="457143">
              <a:lnSpc>
                <a:spcPct val="110000"/>
              </a:lnSpc>
              <a:defRPr sz="2200" b="1" cap="all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100"/>
              <a:t>Synopsis</a:t>
            </a:r>
          </a:p>
        </p:txBody>
      </p:sp>
      <p:sp>
        <p:nvSpPr>
          <p:cNvPr id="21" name="Ligne">
            <a:extLst>
              <a:ext uri="{FF2B5EF4-FFF2-40B4-BE49-F238E27FC236}">
                <a16:creationId xmlns:a16="http://schemas.microsoft.com/office/drawing/2014/main" id="{6E9C5453-25A0-4301-A57C-F98DC6FDA8EF}"/>
              </a:ext>
            </a:extLst>
          </p:cNvPr>
          <p:cNvSpPr/>
          <p:nvPr/>
        </p:nvSpPr>
        <p:spPr>
          <a:xfrm flipV="1">
            <a:off x="5885710" y="1513546"/>
            <a:ext cx="1" cy="4746239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round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endParaRPr sz="563"/>
          </a:p>
        </p:txBody>
      </p:sp>
      <p:sp>
        <p:nvSpPr>
          <p:cNvPr id="24" name="ZoneTexte 17">
            <a:extLst>
              <a:ext uri="{FF2B5EF4-FFF2-40B4-BE49-F238E27FC236}">
                <a16:creationId xmlns:a16="http://schemas.microsoft.com/office/drawing/2014/main" id="{096AFBEF-799D-4AD6-A30D-1EE887CA0341}"/>
              </a:ext>
            </a:extLst>
          </p:cNvPr>
          <p:cNvSpPr txBox="1"/>
          <p:nvPr/>
        </p:nvSpPr>
        <p:spPr>
          <a:xfrm>
            <a:off x="5914847" y="2852082"/>
            <a:ext cx="1522396" cy="261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2860" rIns="22860">
            <a:spAutoFit/>
          </a:bodyPr>
          <a:lstStyle/>
          <a:p>
            <a:pPr algn="ctr" defTabSz="457143">
              <a:defRPr sz="2200" b="1" cap="all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100">
                <a:solidFill>
                  <a:srgbClr val="0062BC"/>
                </a:solidFill>
              </a:rPr>
              <a:t>GENRE</a:t>
            </a:r>
            <a:r>
              <a:rPr sz="1100"/>
              <a:t> </a:t>
            </a:r>
          </a:p>
        </p:txBody>
      </p:sp>
      <p:pic>
        <p:nvPicPr>
          <p:cNvPr id="28" name="Image" descr="Image">
            <a:extLst>
              <a:ext uri="{FF2B5EF4-FFF2-40B4-BE49-F238E27FC236}">
                <a16:creationId xmlns:a16="http://schemas.microsoft.com/office/drawing/2014/main" id="{6581D7AB-80C0-4772-ADC9-9C7E78923C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1453"/>
          <a:stretch>
            <a:fillRect/>
          </a:stretch>
        </p:blipFill>
        <p:spPr>
          <a:xfrm>
            <a:off x="751551" y="919098"/>
            <a:ext cx="10957224" cy="24813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09FAE484-D095-4E33-8DF1-D64083B46E9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29379" y="1902979"/>
            <a:ext cx="2924556" cy="3989057"/>
          </a:xfrm>
          <a:ln w="7620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Affiche film</a:t>
            </a:r>
          </a:p>
        </p:txBody>
      </p:sp>
      <p:sp>
        <p:nvSpPr>
          <p:cNvPr id="33" name="Ligne">
            <a:extLst>
              <a:ext uri="{FF2B5EF4-FFF2-40B4-BE49-F238E27FC236}">
                <a16:creationId xmlns:a16="http://schemas.microsoft.com/office/drawing/2014/main" id="{70C276AB-3223-464E-A285-1CCD8DEB28B7}"/>
              </a:ext>
            </a:extLst>
          </p:cNvPr>
          <p:cNvSpPr/>
          <p:nvPr/>
        </p:nvSpPr>
        <p:spPr>
          <a:xfrm flipV="1">
            <a:off x="7434305" y="1513545"/>
            <a:ext cx="1" cy="4746239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round/>
          </a:ln>
          <a:effectLst/>
        </p:spPr>
        <p:txBody>
          <a:bodyPr wrap="square" lIns="22859" tIns="22859" rIns="22859" bIns="22859" numCol="1" anchor="t">
            <a:noAutofit/>
          </a:bodyPr>
          <a:lstStyle/>
          <a:p>
            <a:endParaRPr sz="563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0E69DDE-69E9-4C24-9F34-82D95A3181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08957" y="1427208"/>
            <a:ext cx="1522395" cy="1123951"/>
          </a:xfrm>
        </p:spPr>
        <p:txBody>
          <a:bodyPr>
            <a:noAutofit/>
          </a:bodyPr>
          <a:lstStyle>
            <a:lvl1pPr marL="0" indent="0" algn="ctr">
              <a:buNone/>
              <a:defRPr sz="1107" b="1"/>
            </a:lvl1pPr>
            <a:lvl2pPr marL="0" indent="0" algn="ctr">
              <a:spcBef>
                <a:spcPts val="1333"/>
              </a:spcBef>
              <a:buNone/>
              <a:defRPr sz="800" b="1">
                <a:solidFill>
                  <a:srgbClr val="7F7F7F"/>
                </a:solidFill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lvl="0"/>
            <a:r>
              <a:rPr lang="fr-FR"/>
              <a:t>Trois niveaux</a:t>
            </a:r>
          </a:p>
          <a:p>
            <a:pPr lvl="1"/>
            <a:r>
              <a:rPr lang="fr-FR"/>
              <a:t>Prénom Nom</a:t>
            </a:r>
          </a:p>
          <a:p>
            <a:pPr lvl="2"/>
            <a:r>
              <a:rPr lang="fr-FR"/>
              <a:t>(Filmographie)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475D6E11-6595-43E8-8C18-39698E47F9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93363" y="1748071"/>
            <a:ext cx="4060780" cy="2250044"/>
          </a:xfrm>
        </p:spPr>
        <p:txBody>
          <a:bodyPr>
            <a:normAutofit/>
          </a:bodyPr>
          <a:lstStyle>
            <a:lvl1pPr marL="0" indent="0">
              <a:buNone/>
              <a:defRPr sz="800">
                <a:solidFill>
                  <a:srgbClr val="7F7F7F"/>
                </a:solidFill>
              </a:defRPr>
            </a:lvl1pPr>
            <a:lvl2pPr>
              <a:defRPr sz="800">
                <a:solidFill>
                  <a:srgbClr val="7F7F7F"/>
                </a:solidFill>
              </a:defRPr>
            </a:lvl2pPr>
            <a:lvl3pPr>
              <a:defRPr sz="800">
                <a:solidFill>
                  <a:srgbClr val="7F7F7F"/>
                </a:solidFill>
              </a:defRPr>
            </a:lvl3pPr>
            <a:lvl4pPr>
              <a:defRPr sz="800">
                <a:solidFill>
                  <a:srgbClr val="7F7F7F"/>
                </a:solidFill>
              </a:defRPr>
            </a:lvl4pPr>
            <a:lvl5pPr>
              <a:defRPr sz="800">
                <a:solidFill>
                  <a:srgbClr val="7F7F7F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4" name="Espace réservé du texte 7">
            <a:extLst>
              <a:ext uri="{FF2B5EF4-FFF2-40B4-BE49-F238E27FC236}">
                <a16:creationId xmlns:a16="http://schemas.microsoft.com/office/drawing/2014/main" id="{03A3EC6C-9411-437B-AA62-16445D0444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42546" y="2623502"/>
            <a:ext cx="1156593" cy="666429"/>
          </a:xfrm>
        </p:spPr>
        <p:txBody>
          <a:bodyPr>
            <a:noAutofit/>
          </a:bodyPr>
          <a:lstStyle>
            <a:lvl1pPr mar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sz="707" b="1">
                <a:solidFill>
                  <a:srgbClr val="7F7F7F"/>
                </a:solidFill>
              </a:defRPr>
            </a:lvl1pPr>
            <a:lvl2pPr marL="0" indent="0" algn="ctr">
              <a:spcBef>
                <a:spcPts val="0"/>
              </a:spcBef>
              <a:buNone/>
              <a:defRPr lang="fr-FR" sz="707" b="0" kern="1200" dirty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667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marL="0" lv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fr-FR"/>
              <a:t>Deux niveaux</a:t>
            </a:r>
          </a:p>
          <a:p>
            <a:pPr lvl="1"/>
            <a:r>
              <a:rPr lang="fr-FR"/>
              <a:t>(Filmographie)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4701EAF0-4066-4B55-94FD-57D4559A29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39537" y="4146147"/>
            <a:ext cx="1156593" cy="661121"/>
          </a:xfrm>
        </p:spPr>
        <p:txBody>
          <a:bodyPr>
            <a:noAutofit/>
          </a:bodyPr>
          <a:lstStyle>
            <a:lvl1pPr mar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sz="707" b="1">
                <a:solidFill>
                  <a:srgbClr val="7F7F7F"/>
                </a:solidFill>
              </a:defRPr>
            </a:lvl1pPr>
            <a:lvl2pPr marL="0" indent="0" algn="ctr">
              <a:spcBef>
                <a:spcPts val="0"/>
              </a:spcBef>
              <a:buNone/>
              <a:defRPr lang="fr-FR" sz="707" b="0" kern="1200" dirty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667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marL="0" lv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fr-FR"/>
              <a:t>Deux niveaux</a:t>
            </a:r>
          </a:p>
          <a:p>
            <a:pPr lvl="1"/>
            <a:r>
              <a:rPr lang="fr-FR"/>
              <a:t>(Filmographie)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:a16="http://schemas.microsoft.com/office/drawing/2014/main" id="{A0C2E5AE-0108-4C2F-9E38-0990B1B9BA6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36596" y="5684516"/>
            <a:ext cx="1156593" cy="852617"/>
          </a:xfrm>
        </p:spPr>
        <p:txBody>
          <a:bodyPr>
            <a:noAutofit/>
          </a:bodyPr>
          <a:lstStyle>
            <a:lvl1pPr mar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  <a:defRPr sz="707" b="1">
                <a:solidFill>
                  <a:srgbClr val="7F7F7F"/>
                </a:solidFill>
              </a:defRPr>
            </a:lvl1pPr>
            <a:lvl2pPr marL="0" indent="0" algn="ctr">
              <a:spcBef>
                <a:spcPts val="0"/>
              </a:spcBef>
              <a:buNone/>
              <a:defRPr lang="fr-FR" sz="707" b="0" kern="1200" dirty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667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marL="0" lv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fr-FR"/>
              <a:t>Deux niveaux</a:t>
            </a:r>
          </a:p>
          <a:p>
            <a:pPr lvl="1"/>
            <a:r>
              <a:rPr lang="fr-FR"/>
              <a:t>(Filmographie)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F239C43E-38B7-4C61-9DED-E49E4D7AC5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08965" y="3142713"/>
            <a:ext cx="1521943" cy="666429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800" b="1">
                <a:solidFill>
                  <a:srgbClr val="7F7F7F"/>
                </a:solidFill>
              </a:defRPr>
            </a:lvl1pPr>
            <a:lvl2pPr marL="0" indent="0" algn="ctr">
              <a:spcBef>
                <a:spcPts val="0"/>
              </a:spcBef>
              <a:buNone/>
              <a:defRPr lang="fr-FR" sz="800" b="0" kern="1200" dirty="0" smtClean="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0" indent="0" algn="ctr">
              <a:lnSpc>
                <a:spcPct val="100000"/>
              </a:lnSpc>
              <a:spcBef>
                <a:spcPts val="0"/>
              </a:spcBef>
              <a:buNone/>
              <a:defRPr sz="667">
                <a:solidFill>
                  <a:srgbClr val="7F7F7F"/>
                </a:solidFill>
              </a:defRPr>
            </a:lvl3pPr>
            <a:lvl4pPr algn="ctr">
              <a:defRPr sz="800"/>
            </a:lvl4pPr>
            <a:lvl5pPr algn="ctr">
              <a:defRPr sz="800"/>
            </a:lvl5pPr>
          </a:lstStyle>
          <a:p>
            <a:pPr marL="0" lvl="0" indent="0" algn="ctr" defTabSz="914264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None/>
            </a:pPr>
            <a:r>
              <a:rPr lang="fr-FR"/>
              <a:t>Genre</a:t>
            </a:r>
          </a:p>
          <a:p>
            <a:pPr lvl="1"/>
            <a:endParaRPr lang="fr-FR"/>
          </a:p>
        </p:txBody>
      </p:sp>
      <p:sp>
        <p:nvSpPr>
          <p:cNvPr id="29" name="Texte">
            <a:extLst>
              <a:ext uri="{FF2B5EF4-FFF2-40B4-BE49-F238E27FC236}">
                <a16:creationId xmlns:a16="http://schemas.microsoft.com/office/drawing/2014/main" id="{D14824B9-F7FC-471C-8CBC-A49262756F3B}"/>
              </a:ext>
            </a:extLst>
          </p:cNvPr>
          <p:cNvSpPr txBox="1"/>
          <p:nvPr/>
        </p:nvSpPr>
        <p:spPr>
          <a:xfrm>
            <a:off x="29537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3135921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.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>
            <a:extLst>
              <a:ext uri="{FF2B5EF4-FFF2-40B4-BE49-F238E27FC236}">
                <a16:creationId xmlns:a16="http://schemas.microsoft.com/office/drawing/2014/main" id="{583B0584-023F-4A72-8276-6152B4AFF8DA}"/>
              </a:ext>
            </a:extLst>
          </p:cNvPr>
          <p:cNvSpPr/>
          <p:nvPr/>
        </p:nvSpPr>
        <p:spPr>
          <a:xfrm>
            <a:off x="427823" y="305630"/>
            <a:ext cx="11453415" cy="6166589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/>
          </a:p>
        </p:txBody>
      </p:sp>
      <p:sp>
        <p:nvSpPr>
          <p:cNvPr id="10" name="Espace réservé pour une image  9">
            <a:extLst>
              <a:ext uri="{FF2B5EF4-FFF2-40B4-BE49-F238E27FC236}">
                <a16:creationId xmlns:a16="http://schemas.microsoft.com/office/drawing/2014/main" id="{60E02E90-FF83-4D48-A85D-4F2F5AC4CD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78282" y="3886476"/>
            <a:ext cx="2180167" cy="2575983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fr-FR"/>
              <a:t>Image </a:t>
            </a:r>
          </a:p>
          <a:p>
            <a:r>
              <a:rPr lang="fr-FR"/>
              <a:t>Illustration </a:t>
            </a:r>
          </a:p>
          <a:p>
            <a:r>
              <a:rPr lang="fr-FR"/>
              <a:t>Ciné</a:t>
            </a: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6532F9DC-2B57-4A27-A557-B1A593A596CC}"/>
              </a:ext>
            </a:extLst>
          </p:cNvPr>
          <p:cNvSpPr/>
          <p:nvPr/>
        </p:nvSpPr>
        <p:spPr>
          <a:xfrm>
            <a:off x="9009301" y="315226"/>
            <a:ext cx="2871929" cy="6166589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Contacts…">
            <a:extLst>
              <a:ext uri="{FF2B5EF4-FFF2-40B4-BE49-F238E27FC236}">
                <a16:creationId xmlns:a16="http://schemas.microsoft.com/office/drawing/2014/main" id="{F82B9F5C-4600-484B-8D3A-2A86A6A60E00}"/>
              </a:ext>
            </a:extLst>
          </p:cNvPr>
          <p:cNvSpPr txBox="1"/>
          <p:nvPr/>
        </p:nvSpPr>
        <p:spPr>
          <a:xfrm>
            <a:off x="9084741" y="3203471"/>
            <a:ext cx="2758097" cy="457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228573">
              <a:lnSpc>
                <a:spcPct val="80000"/>
              </a:lnSpc>
              <a:defRPr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1651"/>
              <a:t>Contacts</a:t>
            </a:r>
          </a:p>
          <a:p>
            <a:pPr algn="l" defTabSz="228573">
              <a:lnSpc>
                <a:spcPct val="80000"/>
              </a:lnSpc>
              <a:defRPr sz="3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  <a:endParaRPr sz="1651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87F558-D786-41CA-B4CD-7C42950F96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06085" y="3661820"/>
            <a:ext cx="2758099" cy="2575984"/>
          </a:xfrm>
        </p:spPr>
        <p:txBody>
          <a:bodyPr>
            <a:normAutofit/>
          </a:bodyPr>
          <a:lstStyle>
            <a:lvl1pPr marL="0" indent="0">
              <a:buNone/>
              <a:defRPr sz="1107" b="1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107">
                <a:solidFill>
                  <a:schemeClr val="tx1"/>
                </a:solidFill>
              </a:defRPr>
            </a:lvl2pPr>
            <a:lvl3pPr>
              <a:defRPr sz="1107">
                <a:solidFill>
                  <a:schemeClr val="tx1"/>
                </a:solidFill>
              </a:defRPr>
            </a:lvl3pPr>
            <a:lvl4pPr>
              <a:defRPr sz="1107">
                <a:solidFill>
                  <a:schemeClr val="tx1"/>
                </a:solidFill>
              </a:defRPr>
            </a:lvl4pPr>
            <a:lvl5pPr>
              <a:defRPr sz="1107">
                <a:solidFill>
                  <a:schemeClr val="tx1"/>
                </a:solidFill>
              </a:defRPr>
            </a:lvl5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5608342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Import Diapositive Exis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pied de page 7">
            <a:extLst>
              <a:ext uri="{FF2B5EF4-FFF2-40B4-BE49-F238E27FC236}">
                <a16:creationId xmlns:a16="http://schemas.microsoft.com/office/drawing/2014/main" id="{586E82FB-6C10-4110-9FA2-F9574C43396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6666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Sommaire 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">
            <a:extLst>
              <a:ext uri="{FF2B5EF4-FFF2-40B4-BE49-F238E27FC236}">
                <a16:creationId xmlns:a16="http://schemas.microsoft.com/office/drawing/2014/main" id="{CD1A139A-66E2-49CF-A386-29283FF92006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7" name="03">
            <a:extLst>
              <a:ext uri="{FF2B5EF4-FFF2-40B4-BE49-F238E27FC236}">
                <a16:creationId xmlns:a16="http://schemas.microsoft.com/office/drawing/2014/main" id="{DD036796-A037-408C-81D3-6F2F2DFC8A89}"/>
              </a:ext>
            </a:extLst>
          </p:cNvPr>
          <p:cNvSpPr txBox="1"/>
          <p:nvPr/>
        </p:nvSpPr>
        <p:spPr>
          <a:xfrm>
            <a:off x="5378567" y="1122387"/>
            <a:ext cx="3039294" cy="3513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94B2D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0800"/>
              <a:t>03</a:t>
            </a:r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E2A9C19F-D448-4DC2-8B62-625262EB6BAF}"/>
              </a:ext>
            </a:extLst>
          </p:cNvPr>
          <p:cNvSpPr/>
          <p:nvPr/>
        </p:nvSpPr>
        <p:spPr>
          <a:xfrm>
            <a:off x="5267880" y="1503875"/>
            <a:ext cx="836517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9" name="02">
            <a:extLst>
              <a:ext uri="{FF2B5EF4-FFF2-40B4-BE49-F238E27FC236}">
                <a16:creationId xmlns:a16="http://schemas.microsoft.com/office/drawing/2014/main" id="{46F939A3-785C-4B2B-9417-68670698EA0B}"/>
              </a:ext>
            </a:extLst>
          </p:cNvPr>
          <p:cNvSpPr txBox="1"/>
          <p:nvPr/>
        </p:nvSpPr>
        <p:spPr>
          <a:xfrm>
            <a:off x="2622621" y="1122387"/>
            <a:ext cx="3039294" cy="3513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5E8CC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0800"/>
              <a:t>02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CB7C3913-1FE7-41C0-B009-A47DA80DCE41}"/>
              </a:ext>
            </a:extLst>
          </p:cNvPr>
          <p:cNvSpPr/>
          <p:nvPr/>
        </p:nvSpPr>
        <p:spPr>
          <a:xfrm>
            <a:off x="2586311" y="1755546"/>
            <a:ext cx="776328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1" name="01">
            <a:extLst>
              <a:ext uri="{FF2B5EF4-FFF2-40B4-BE49-F238E27FC236}">
                <a16:creationId xmlns:a16="http://schemas.microsoft.com/office/drawing/2014/main" id="{B9FF6D1C-9E53-43ED-9C2B-E47C3E634D44}"/>
              </a:ext>
            </a:extLst>
          </p:cNvPr>
          <p:cNvSpPr txBox="1"/>
          <p:nvPr/>
        </p:nvSpPr>
        <p:spPr>
          <a:xfrm>
            <a:off x="8423" y="1122387"/>
            <a:ext cx="3039294" cy="3513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0062BC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0800"/>
              <a:t>01</a:t>
            </a:r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13EE1E0B-D6C6-43FE-B773-481366B4F91E}"/>
              </a:ext>
            </a:extLst>
          </p:cNvPr>
          <p:cNvSpPr/>
          <p:nvPr/>
        </p:nvSpPr>
        <p:spPr>
          <a:xfrm>
            <a:off x="316911" y="320883"/>
            <a:ext cx="512167" cy="6223001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3" name="VERTIGO">
            <a:extLst>
              <a:ext uri="{FF2B5EF4-FFF2-40B4-BE49-F238E27FC236}">
                <a16:creationId xmlns:a16="http://schemas.microsoft.com/office/drawing/2014/main" id="{E9ED4AC1-4E4C-4F49-900B-45B8B8F01803}"/>
              </a:ext>
            </a:extLst>
          </p:cNvPr>
          <p:cNvSpPr txBox="1"/>
          <p:nvPr/>
        </p:nvSpPr>
        <p:spPr>
          <a:xfrm rot="16203885">
            <a:off x="294941" y="4204525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>
                <a:solidFill>
                  <a:srgbClr val="0062BC"/>
                </a:solidFill>
              </a:rPr>
              <a:t>VERTIGO</a:t>
            </a:r>
          </a:p>
        </p:txBody>
      </p:sp>
      <p:sp>
        <p:nvSpPr>
          <p:cNvPr id="14" name="Ligne">
            <a:extLst>
              <a:ext uri="{FF2B5EF4-FFF2-40B4-BE49-F238E27FC236}">
                <a16:creationId xmlns:a16="http://schemas.microsoft.com/office/drawing/2014/main" id="{99B9D19F-6ACF-4A2E-943F-D70173AF9A6F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275AB0"/>
            </a:solidFill>
            <a:miter lim="400000"/>
          </a:ln>
        </p:spPr>
        <p:txBody>
          <a:bodyPr lIns="22859" tIns="22859" rIns="22859" bIns="22859"/>
          <a:lstStyle/>
          <a:p>
            <a:endParaRPr sz="563">
              <a:solidFill>
                <a:srgbClr val="0062BC"/>
              </a:solidFill>
            </a:endParaRPr>
          </a:p>
        </p:txBody>
      </p:sp>
      <p:sp>
        <p:nvSpPr>
          <p:cNvPr id="15" name="Ligne">
            <a:extLst>
              <a:ext uri="{FF2B5EF4-FFF2-40B4-BE49-F238E27FC236}">
                <a16:creationId xmlns:a16="http://schemas.microsoft.com/office/drawing/2014/main" id="{8A4DA719-A96A-4FDD-A438-BB1B1CFE6FA0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275AB0"/>
            </a:solidFill>
            <a:miter lim="400000"/>
          </a:ln>
        </p:spPr>
        <p:txBody>
          <a:bodyPr lIns="22859" tIns="22859" rIns="22859" bIns="22859"/>
          <a:lstStyle/>
          <a:p>
            <a:endParaRPr sz="563">
              <a:solidFill>
                <a:srgbClr val="0062BC"/>
              </a:solidFill>
            </a:endParaRPr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38F38A9B-42E4-4D55-8939-D67A6EA8404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629" y="815738"/>
            <a:ext cx="11118851" cy="24813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Sommaire">
            <a:extLst>
              <a:ext uri="{FF2B5EF4-FFF2-40B4-BE49-F238E27FC236}">
                <a16:creationId xmlns:a16="http://schemas.microsoft.com/office/drawing/2014/main" id="{A002CF4C-B9FF-43B4-804C-6264DEAE2B86}"/>
              </a:ext>
            </a:extLst>
          </p:cNvPr>
          <p:cNvSpPr txBox="1"/>
          <p:nvPr/>
        </p:nvSpPr>
        <p:spPr>
          <a:xfrm>
            <a:off x="1069131" y="470549"/>
            <a:ext cx="1120500" cy="3342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3400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1700" err="1">
                <a:solidFill>
                  <a:srgbClr val="0062BC"/>
                </a:solidFill>
              </a:rPr>
              <a:t>Sommaire</a:t>
            </a:r>
            <a:endParaRPr sz="1700">
              <a:solidFill>
                <a:srgbClr val="0062BC"/>
              </a:solidFill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A6922B2D-86A6-483F-A721-8B52D017563B}"/>
              </a:ext>
            </a:extLst>
          </p:cNvPr>
          <p:cNvSpPr/>
          <p:nvPr/>
        </p:nvSpPr>
        <p:spPr>
          <a:xfrm>
            <a:off x="5547189" y="1567375"/>
            <a:ext cx="557208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19" name="Rectangle">
            <a:extLst>
              <a:ext uri="{FF2B5EF4-FFF2-40B4-BE49-F238E27FC236}">
                <a16:creationId xmlns:a16="http://schemas.microsoft.com/office/drawing/2014/main" id="{247EBDE9-A0E5-4E91-B87D-E73007EA191F}"/>
              </a:ext>
            </a:extLst>
          </p:cNvPr>
          <p:cNvSpPr/>
          <p:nvPr/>
        </p:nvSpPr>
        <p:spPr>
          <a:xfrm>
            <a:off x="-135921" y="1567375"/>
            <a:ext cx="456285" cy="33469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3307B99F-A197-44D1-8821-967825ACF8EF}"/>
              </a:ext>
            </a:extLst>
          </p:cNvPr>
          <p:cNvSpPr/>
          <p:nvPr/>
        </p:nvSpPr>
        <p:spPr>
          <a:xfrm flipV="1">
            <a:off x="811452" y="305636"/>
            <a:ext cx="1" cy="6223001"/>
          </a:xfrm>
          <a:prstGeom prst="line">
            <a:avLst/>
          </a:prstGeom>
          <a:ln w="12700">
            <a:solidFill>
              <a:srgbClr val="0062BC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1" name="Ligne">
            <a:extLst>
              <a:ext uri="{FF2B5EF4-FFF2-40B4-BE49-F238E27FC236}">
                <a16:creationId xmlns:a16="http://schemas.microsoft.com/office/drawing/2014/main" id="{1458296E-4C78-4424-AECB-7B5153C1A33E}"/>
              </a:ext>
            </a:extLst>
          </p:cNvPr>
          <p:cNvSpPr/>
          <p:nvPr/>
        </p:nvSpPr>
        <p:spPr>
          <a:xfrm flipV="1">
            <a:off x="3366258" y="1067537"/>
            <a:ext cx="1" cy="5476339"/>
          </a:xfrm>
          <a:prstGeom prst="line">
            <a:avLst/>
          </a:prstGeom>
          <a:ln w="12700">
            <a:solidFill>
              <a:srgbClr val="5E8CC5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71EEC4B6-03C5-4BEF-8CBF-44CA93D75267}"/>
              </a:ext>
            </a:extLst>
          </p:cNvPr>
          <p:cNvSpPr/>
          <p:nvPr/>
        </p:nvSpPr>
        <p:spPr>
          <a:xfrm flipV="1">
            <a:off x="6087314" y="1067537"/>
            <a:ext cx="1" cy="5476339"/>
          </a:xfrm>
          <a:prstGeom prst="line">
            <a:avLst/>
          </a:prstGeom>
          <a:ln w="12700">
            <a:solidFill>
              <a:srgbClr val="94B2D6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3" name="Numéro de diapositive">
            <a:extLst>
              <a:ext uri="{FF2B5EF4-FFF2-40B4-BE49-F238E27FC236}">
                <a16:creationId xmlns:a16="http://schemas.microsoft.com/office/drawing/2014/main" id="{450914A3-73AE-4C5C-9B17-43F2A5C89144}"/>
              </a:ext>
            </a:extLst>
          </p:cNvPr>
          <p:cNvSpPr txBox="1">
            <a:spLocks/>
          </p:cNvSpPr>
          <p:nvPr/>
        </p:nvSpPr>
        <p:spPr>
          <a:xfrm>
            <a:off x="301329" y="3240830"/>
            <a:ext cx="487808" cy="4215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defPPr>
              <a:defRPr lang="fr-FR"/>
            </a:defPPr>
            <a:lvl1pPr marL="0" algn="l" defTabSz="433933" rtl="0" eaLnBrk="1" latinLnBrk="0" hangingPunct="1">
              <a:defRPr sz="1851" b="1" kern="1200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216967" algn="l" defTabSz="433933" rtl="0" eaLnBrk="1" latinLnBrk="0" hangingPunct="1">
              <a:defRPr sz="8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3933" algn="l" defTabSz="433933" rtl="0" eaLnBrk="1" latinLnBrk="0" hangingPunct="1">
              <a:defRPr sz="8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0899" algn="l" defTabSz="433933" rtl="0" eaLnBrk="1" latinLnBrk="0" hangingPunct="1">
              <a:defRPr sz="8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7865" algn="l" defTabSz="433933" rtl="0" eaLnBrk="1" latinLnBrk="0" hangingPunct="1">
              <a:defRPr sz="8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4831" algn="l" defTabSz="433933" rtl="0" eaLnBrk="1" latinLnBrk="0" hangingPunct="1">
              <a:defRPr sz="8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1798" algn="l" defTabSz="433933" rtl="0" eaLnBrk="1" latinLnBrk="0" hangingPunct="1">
              <a:defRPr sz="8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18764" algn="l" defTabSz="433933" rtl="0" eaLnBrk="1" latinLnBrk="0" hangingPunct="1">
              <a:defRPr sz="8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35730" algn="l" defTabSz="433933" rtl="0" eaLnBrk="1" latinLnBrk="0" hangingPunct="1">
              <a:defRPr sz="8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5F362C9-30CC-4B2D-879D-D13D30F7F426}" type="slidenum">
              <a:rPr lang="fr-FR" sz="1851" smtClean="0"/>
              <a:pPr algn="ctr"/>
              <a:t>‹N°›</a:t>
            </a:fld>
            <a:endParaRPr lang="fr-FR" sz="1851"/>
          </a:p>
        </p:txBody>
      </p:sp>
      <p:sp>
        <p:nvSpPr>
          <p:cNvPr id="24" name="Espace réservé du texte 75">
            <a:extLst>
              <a:ext uri="{FF2B5EF4-FFF2-40B4-BE49-F238E27FC236}">
                <a16:creationId xmlns:a16="http://schemas.microsoft.com/office/drawing/2014/main" id="{62965C9E-5F35-44D0-926D-70EEDABD5618}"/>
              </a:ext>
            </a:extLst>
          </p:cNvPr>
          <p:cNvSpPr txBox="1">
            <a:spLocks/>
          </p:cNvSpPr>
          <p:nvPr/>
        </p:nvSpPr>
        <p:spPr>
          <a:xfrm>
            <a:off x="6266009" y="4914297"/>
            <a:ext cx="2258367" cy="1428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26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53" b="1" kern="1200">
                <a:solidFill>
                  <a:srgbClr val="94B2D6"/>
                </a:solidFill>
                <a:latin typeface="+mn-lt"/>
                <a:ea typeface="+mn-ea"/>
                <a:cs typeface="+mn-cs"/>
              </a:defRPr>
            </a:lvl1pPr>
            <a:lvl2pPr marL="457131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224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6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8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22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53"/>
              <a:t>Pendant le confinement</a:t>
            </a:r>
          </a:p>
        </p:txBody>
      </p:sp>
      <p:sp>
        <p:nvSpPr>
          <p:cNvPr id="25" name="Espace réservé du texte 75">
            <a:extLst>
              <a:ext uri="{FF2B5EF4-FFF2-40B4-BE49-F238E27FC236}">
                <a16:creationId xmlns:a16="http://schemas.microsoft.com/office/drawing/2014/main" id="{B1847095-5967-4189-9F20-870D1FE4FFF1}"/>
              </a:ext>
            </a:extLst>
          </p:cNvPr>
          <p:cNvSpPr txBox="1">
            <a:spLocks/>
          </p:cNvSpPr>
          <p:nvPr/>
        </p:nvSpPr>
        <p:spPr>
          <a:xfrm>
            <a:off x="989868" y="4914297"/>
            <a:ext cx="2509595" cy="1428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26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53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131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224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6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8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22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/>
              <a:t>Méthodologie</a:t>
            </a:r>
          </a:p>
        </p:txBody>
      </p:sp>
      <p:sp>
        <p:nvSpPr>
          <p:cNvPr id="26" name="Espace réservé du texte 75">
            <a:extLst>
              <a:ext uri="{FF2B5EF4-FFF2-40B4-BE49-F238E27FC236}">
                <a16:creationId xmlns:a16="http://schemas.microsoft.com/office/drawing/2014/main" id="{E7B5245B-11B9-46D1-A926-99B0E47E63C1}"/>
              </a:ext>
            </a:extLst>
          </p:cNvPr>
          <p:cNvSpPr txBox="1">
            <a:spLocks/>
          </p:cNvSpPr>
          <p:nvPr/>
        </p:nvSpPr>
        <p:spPr>
          <a:xfrm>
            <a:off x="3587323" y="4907243"/>
            <a:ext cx="2215996" cy="1428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26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53" b="1" kern="1200">
                <a:solidFill>
                  <a:srgbClr val="5E8CC5"/>
                </a:solidFill>
                <a:latin typeface="+mn-lt"/>
                <a:ea typeface="+mn-ea"/>
                <a:cs typeface="+mn-cs"/>
              </a:defRPr>
            </a:lvl1pPr>
            <a:lvl2pPr marL="457131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224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6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8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22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/>
              <a:t>Avant le confinement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E515EC9-3903-4EED-8E1D-64B3B9243A80}"/>
              </a:ext>
            </a:extLst>
          </p:cNvPr>
          <p:cNvSpPr txBox="1"/>
          <p:nvPr/>
        </p:nvSpPr>
        <p:spPr>
          <a:xfrm>
            <a:off x="3615901" y="5702232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AA01F06-8153-4A03-8C10-57853EDBA0F1}"/>
              </a:ext>
            </a:extLst>
          </p:cNvPr>
          <p:cNvSpPr txBox="1"/>
          <p:nvPr/>
        </p:nvSpPr>
        <p:spPr>
          <a:xfrm>
            <a:off x="6296617" y="5707440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39275AC-853B-4E43-B528-68A6A20614D8}"/>
              </a:ext>
            </a:extLst>
          </p:cNvPr>
          <p:cNvSpPr txBox="1"/>
          <p:nvPr/>
        </p:nvSpPr>
        <p:spPr>
          <a:xfrm>
            <a:off x="1022325" y="5720728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 </a:t>
            </a:r>
          </a:p>
        </p:txBody>
      </p:sp>
      <p:sp>
        <p:nvSpPr>
          <p:cNvPr id="30" name="Espace réservé du pied de page 7">
            <a:extLst>
              <a:ext uri="{FF2B5EF4-FFF2-40B4-BE49-F238E27FC236}">
                <a16:creationId xmlns:a16="http://schemas.microsoft.com/office/drawing/2014/main" id="{DA578A17-D0F8-49F3-A501-0E7030E333B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3236BD33-E0AA-4915-A67B-5B04C1B31122}"/>
              </a:ext>
            </a:extLst>
          </p:cNvPr>
          <p:cNvSpPr txBox="1">
            <a:spLocks/>
          </p:cNvSpPr>
          <p:nvPr/>
        </p:nvSpPr>
        <p:spPr>
          <a:xfrm>
            <a:off x="1398478" y="5891343"/>
            <a:ext cx="720725" cy="229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26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224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6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8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22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XX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8FD7E3FA-F1A2-477E-A0AA-2E28BBB50228}"/>
              </a:ext>
            </a:extLst>
          </p:cNvPr>
          <p:cNvSpPr txBox="1">
            <a:spLocks/>
          </p:cNvSpPr>
          <p:nvPr/>
        </p:nvSpPr>
        <p:spPr>
          <a:xfrm>
            <a:off x="3995934" y="5873759"/>
            <a:ext cx="720725" cy="229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26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224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6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8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22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XX</a:t>
            </a:r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D88F745C-A181-466D-A1DD-9779804A7363}"/>
              </a:ext>
            </a:extLst>
          </p:cNvPr>
          <p:cNvSpPr txBox="1">
            <a:spLocks/>
          </p:cNvSpPr>
          <p:nvPr/>
        </p:nvSpPr>
        <p:spPr>
          <a:xfrm>
            <a:off x="6678567" y="5874703"/>
            <a:ext cx="720725" cy="229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26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224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6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8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22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XX</a:t>
            </a:r>
          </a:p>
        </p:txBody>
      </p:sp>
      <p:sp>
        <p:nvSpPr>
          <p:cNvPr id="34" name="03">
            <a:extLst>
              <a:ext uri="{FF2B5EF4-FFF2-40B4-BE49-F238E27FC236}">
                <a16:creationId xmlns:a16="http://schemas.microsoft.com/office/drawing/2014/main" id="{6527E2BD-5052-496C-B66D-4FB062BF0D0A}"/>
              </a:ext>
            </a:extLst>
          </p:cNvPr>
          <p:cNvSpPr txBox="1"/>
          <p:nvPr/>
        </p:nvSpPr>
        <p:spPr>
          <a:xfrm>
            <a:off x="8276053" y="1122387"/>
            <a:ext cx="3039294" cy="3513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50000" b="1">
                <a:solidFill>
                  <a:srgbClr val="94B2D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20800">
                <a:solidFill>
                  <a:schemeClr val="bg2"/>
                </a:solidFill>
              </a:rPr>
              <a:t>0</a:t>
            </a:r>
            <a:r>
              <a:rPr lang="fr-FR" sz="20800">
                <a:solidFill>
                  <a:schemeClr val="bg2"/>
                </a:solidFill>
              </a:rPr>
              <a:t>4</a:t>
            </a:r>
            <a:endParaRPr sz="20800">
              <a:solidFill>
                <a:schemeClr val="bg2"/>
              </a:solidFill>
            </a:endParaRPr>
          </a:p>
        </p:txBody>
      </p:sp>
      <p:sp>
        <p:nvSpPr>
          <p:cNvPr id="35" name="Rectangle">
            <a:extLst>
              <a:ext uri="{FF2B5EF4-FFF2-40B4-BE49-F238E27FC236}">
                <a16:creationId xmlns:a16="http://schemas.microsoft.com/office/drawing/2014/main" id="{6EE7A42A-6E80-4212-8567-47F6DCE6BDCF}"/>
              </a:ext>
            </a:extLst>
          </p:cNvPr>
          <p:cNvSpPr/>
          <p:nvPr/>
        </p:nvSpPr>
        <p:spPr>
          <a:xfrm>
            <a:off x="8354689" y="1503875"/>
            <a:ext cx="590633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6" name="Rectangle">
            <a:extLst>
              <a:ext uri="{FF2B5EF4-FFF2-40B4-BE49-F238E27FC236}">
                <a16:creationId xmlns:a16="http://schemas.microsoft.com/office/drawing/2014/main" id="{4C1BE95C-6D1E-48FF-BE45-9C3C56955869}"/>
              </a:ext>
            </a:extLst>
          </p:cNvPr>
          <p:cNvSpPr/>
          <p:nvPr/>
        </p:nvSpPr>
        <p:spPr>
          <a:xfrm>
            <a:off x="8444675" y="1567375"/>
            <a:ext cx="557208" cy="3346915"/>
          </a:xfrm>
          <a:prstGeom prst="rect">
            <a:avLst/>
          </a:prstGeom>
          <a:solidFill>
            <a:srgbClr val="F7F7F7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7" name="Ligne">
            <a:extLst>
              <a:ext uri="{FF2B5EF4-FFF2-40B4-BE49-F238E27FC236}">
                <a16:creationId xmlns:a16="http://schemas.microsoft.com/office/drawing/2014/main" id="{DFE23D1C-5543-4BDD-A5F3-8FB320BC0A94}"/>
              </a:ext>
            </a:extLst>
          </p:cNvPr>
          <p:cNvSpPr/>
          <p:nvPr/>
        </p:nvSpPr>
        <p:spPr>
          <a:xfrm flipV="1">
            <a:off x="8984801" y="1067537"/>
            <a:ext cx="1" cy="5476339"/>
          </a:xfrm>
          <a:prstGeom prst="line">
            <a:avLst/>
          </a:prstGeom>
          <a:ln w="12700">
            <a:solidFill>
              <a:schemeClr val="bg2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38" name="Espace réservé du texte 75">
            <a:extLst>
              <a:ext uri="{FF2B5EF4-FFF2-40B4-BE49-F238E27FC236}">
                <a16:creationId xmlns:a16="http://schemas.microsoft.com/office/drawing/2014/main" id="{8E2650F9-DEB3-4864-9047-412358CEE968}"/>
              </a:ext>
            </a:extLst>
          </p:cNvPr>
          <p:cNvSpPr txBox="1">
            <a:spLocks/>
          </p:cNvSpPr>
          <p:nvPr/>
        </p:nvSpPr>
        <p:spPr>
          <a:xfrm>
            <a:off x="9163494" y="4914297"/>
            <a:ext cx="2258367" cy="142875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26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53" b="1" kern="1200">
                <a:solidFill>
                  <a:srgbClr val="94B2D6"/>
                </a:solidFill>
                <a:latin typeface="+mn-lt"/>
                <a:ea typeface="+mn-ea"/>
                <a:cs typeface="+mn-cs"/>
              </a:defRPr>
            </a:lvl1pPr>
            <a:lvl2pPr marL="457131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53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224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6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8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22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53">
                <a:solidFill>
                  <a:schemeClr val="bg2"/>
                </a:solidFill>
              </a:rPr>
              <a:t>Après le confinement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C0BC9583-E44C-4EBB-B7DC-C2C995DBAC2D}"/>
              </a:ext>
            </a:extLst>
          </p:cNvPr>
          <p:cNvSpPr txBox="1"/>
          <p:nvPr/>
        </p:nvSpPr>
        <p:spPr>
          <a:xfrm>
            <a:off x="9194104" y="5707440"/>
            <a:ext cx="1397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-</a:t>
            </a:r>
          </a:p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page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11620371-A7CD-4E4B-B139-A92386C0FD34}"/>
              </a:ext>
            </a:extLst>
          </p:cNvPr>
          <p:cNvSpPr txBox="1">
            <a:spLocks/>
          </p:cNvSpPr>
          <p:nvPr/>
        </p:nvSpPr>
        <p:spPr>
          <a:xfrm>
            <a:off x="9576052" y="5874703"/>
            <a:ext cx="720725" cy="2294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26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A7A7A7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4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0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2514224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6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8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22" indent="-228568" algn="l" defTabSz="91426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>
                <a:solidFill>
                  <a:schemeClr val="bg1">
                    <a:lumMod val="50000"/>
                    <a:lumOff val="50000"/>
                  </a:schemeClr>
                </a:solidFill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5339263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.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377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45BC-B0F5-44E0-94E5-3C6CEB177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C1F5586-C322-4E3F-B251-60AEB3D12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0F582E-48D7-4237-9B5B-718E74C02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7C776-45A3-4422-BDA3-BF58CBCB006B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F35174-70A8-4ABC-B037-A695FBD3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E32342-B4CA-4767-9E91-B0BAD333A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E1EBF-EC70-4981-A36C-FAA79E4A7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5201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5.Autres_Objectif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du texte 48">
            <a:extLst>
              <a:ext uri="{FF2B5EF4-FFF2-40B4-BE49-F238E27FC236}">
                <a16:creationId xmlns:a16="http://schemas.microsoft.com/office/drawing/2014/main" id="{E9CAD4E8-0547-4B83-901C-E7A3142631D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79" y="506246"/>
            <a:ext cx="5018900" cy="217593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+mj-lt"/>
              <a:buNone/>
              <a:tabLst>
                <a:tab pos="95994" algn="l"/>
              </a:tabLst>
              <a:defRPr sz="1400"/>
            </a:lvl1pPr>
            <a:lvl2pPr marL="233989" indent="0">
              <a:lnSpc>
                <a:spcPct val="100000"/>
              </a:lnSpc>
              <a:spcBef>
                <a:spcPts val="0"/>
              </a:spcBef>
              <a:buNone/>
              <a:defRPr sz="1400" b="1"/>
            </a:lvl2pPr>
          </a:lstStyle>
          <a:p>
            <a:pPr lvl="0"/>
            <a:r>
              <a:rPr lang="fr-FR"/>
              <a:t>Deux niveaux</a:t>
            </a:r>
          </a:p>
          <a:p>
            <a:pPr lvl="1"/>
            <a:r>
              <a:rPr lang="fr-FR"/>
              <a:t>Deuxième niveau</a:t>
            </a:r>
          </a:p>
        </p:txBody>
      </p:sp>
      <p:sp>
        <p:nvSpPr>
          <p:cNvPr id="34" name="Espace réservé du pied de page 7">
            <a:extLst>
              <a:ext uri="{FF2B5EF4-FFF2-40B4-BE49-F238E27FC236}">
                <a16:creationId xmlns:a16="http://schemas.microsoft.com/office/drawing/2014/main" id="{16E79942-2A58-452D-A49B-6125369D44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1049512" y="162872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71316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2.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Numéro de diapositive">
            <a:extLst>
              <a:ext uri="{FF2B5EF4-FFF2-40B4-BE49-F238E27FC236}">
                <a16:creationId xmlns:a16="http://schemas.microsoft.com/office/drawing/2014/main" id="{DAE0AC48-D8A9-48E4-BAA2-6904A0CAE24F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388845" y="3289934"/>
            <a:ext cx="269304" cy="4215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851" b="1">
                <a:solidFill>
                  <a:srgbClr val="275A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fld id="{AF8E1EBF-EC70-4981-A36C-FAA79E4A7376}" type="slidenum">
              <a:rPr lang="fr-FR" smtClean="0"/>
              <a:t>‹N°›</a:t>
            </a:fld>
            <a:endParaRPr lang="fr-FR"/>
          </a:p>
        </p:txBody>
      </p:sp>
      <p:sp>
        <p:nvSpPr>
          <p:cNvPr id="78" name="Espace réservé du texte 75">
            <a:extLst>
              <a:ext uri="{FF2B5EF4-FFF2-40B4-BE49-F238E27FC236}">
                <a16:creationId xmlns:a16="http://schemas.microsoft.com/office/drawing/2014/main" id="{DD2A8B11-CDB8-401A-BC77-24A9B4D00A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0163" y="4914293"/>
            <a:ext cx="3251200" cy="1428751"/>
          </a:xfrm>
        </p:spPr>
        <p:txBody>
          <a:bodyPr>
            <a:noAutofit/>
          </a:bodyPr>
          <a:lstStyle>
            <a:lvl1pPr marL="0" indent="0">
              <a:buNone/>
              <a:defRPr sz="1653" b="1">
                <a:solidFill>
                  <a:srgbClr val="94B2D6"/>
                </a:solidFill>
              </a:defRPr>
            </a:lvl1pPr>
            <a:lvl2pPr marL="457167" indent="0">
              <a:buNone/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6" name="Espace réservé du texte 75">
            <a:extLst>
              <a:ext uri="{FF2B5EF4-FFF2-40B4-BE49-F238E27FC236}">
                <a16:creationId xmlns:a16="http://schemas.microsoft.com/office/drawing/2014/main" id="{0AF56988-C69D-4565-9018-902791487E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89868" y="4914293"/>
            <a:ext cx="3251200" cy="1428751"/>
          </a:xfrm>
        </p:spPr>
        <p:txBody>
          <a:bodyPr>
            <a:noAutofit/>
          </a:bodyPr>
          <a:lstStyle>
            <a:lvl1pPr marL="0" indent="0">
              <a:buNone/>
              <a:defRPr sz="1653" b="1"/>
            </a:lvl1pPr>
            <a:lvl2pPr marL="457167" indent="0">
              <a:buNone/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7" name="Espace réservé du texte 75">
            <a:extLst>
              <a:ext uri="{FF2B5EF4-FFF2-40B4-BE49-F238E27FC236}">
                <a16:creationId xmlns:a16="http://schemas.microsoft.com/office/drawing/2014/main" id="{B5F10BD0-A1F5-44BF-A48E-A4B2218B24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59943" y="4907239"/>
            <a:ext cx="3251200" cy="1428751"/>
          </a:xfrm>
        </p:spPr>
        <p:txBody>
          <a:bodyPr>
            <a:noAutofit/>
          </a:bodyPr>
          <a:lstStyle>
            <a:lvl1pPr marL="0" indent="0">
              <a:buNone/>
              <a:defRPr sz="1653" b="1">
                <a:solidFill>
                  <a:srgbClr val="5E8CC5"/>
                </a:solidFill>
              </a:defRPr>
            </a:lvl1pPr>
            <a:lvl2pPr marL="457167" indent="0">
              <a:buNone/>
              <a:defRPr sz="1653"/>
            </a:lvl2pPr>
            <a:lvl3pPr>
              <a:defRPr sz="1653"/>
            </a:lvl3pPr>
            <a:lvl4pPr>
              <a:defRPr sz="1653"/>
            </a:lvl4pPr>
            <a:lvl5pPr>
              <a:defRPr sz="1653"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2" name="Espace réservé du pied de page 7">
            <a:extLst>
              <a:ext uri="{FF2B5EF4-FFF2-40B4-BE49-F238E27FC236}">
                <a16:creationId xmlns:a16="http://schemas.microsoft.com/office/drawing/2014/main" id="{4B4F5177-1C50-4BD2-B1F6-EADC195CFE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/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64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Titre Second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9EB44EA-6D76-4262-9BEA-7D0C4A262637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A62BC"/>
                </a:solidFill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B2937A6F-5649-42E5-B18F-A7CBAF7236FA}"/>
              </a:ext>
            </a:extLst>
          </p:cNvPr>
          <p:cNvSpPr/>
          <p:nvPr/>
        </p:nvSpPr>
        <p:spPr>
          <a:xfrm>
            <a:off x="9009297" y="320883"/>
            <a:ext cx="2865803" cy="6223001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062BC"/>
              </a:solidFill>
            </a:endParaRPr>
          </a:p>
        </p:txBody>
      </p:sp>
      <p:sp>
        <p:nvSpPr>
          <p:cNvPr id="27" name="01">
            <a:extLst>
              <a:ext uri="{FF2B5EF4-FFF2-40B4-BE49-F238E27FC236}">
                <a16:creationId xmlns:a16="http://schemas.microsoft.com/office/drawing/2014/main" id="{9611F8B1-2116-424A-8A1D-A57B5E688B98}"/>
              </a:ext>
            </a:extLst>
          </p:cNvPr>
          <p:cNvSpPr txBox="1"/>
          <p:nvPr/>
        </p:nvSpPr>
        <p:spPr>
          <a:xfrm>
            <a:off x="3079549" y="-937184"/>
            <a:ext cx="7232749" cy="8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49992"/>
              <a:t>01</a:t>
            </a:r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A50B5492-D153-4578-85A0-D888EF602BEF}"/>
              </a:ext>
            </a:extLst>
          </p:cNvPr>
          <p:cNvSpPr/>
          <p:nvPr/>
        </p:nvSpPr>
        <p:spPr>
          <a:xfrm flipV="1">
            <a:off x="8990746" y="3310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7157BB05-49F5-4666-9804-3B19E1A9C7C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96704" y="2601222"/>
            <a:ext cx="1331856" cy="33419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8AE27349-0922-453B-9589-4CB5A2B553D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80946" y="2176356"/>
            <a:ext cx="3375527" cy="391922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VERTIGO">
            <a:extLst>
              <a:ext uri="{FF2B5EF4-FFF2-40B4-BE49-F238E27FC236}">
                <a16:creationId xmlns:a16="http://schemas.microsoft.com/office/drawing/2014/main" id="{C6A9D1C9-39FD-4EC5-8D71-5914540258FC}"/>
              </a:ext>
            </a:extLst>
          </p:cNvPr>
          <p:cNvSpPr txBox="1"/>
          <p:nvPr/>
        </p:nvSpPr>
        <p:spPr>
          <a:xfrm rot="16203885">
            <a:off x="255612" y="4178306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C068FC66-9939-42E2-8993-4AB6804BAEE6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402694A7-7A5D-4A6C-B13E-1FCA5BA11D57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E568B6B1-8894-4E89-B201-BC71D6CC79D2}"/>
              </a:ext>
            </a:extLst>
          </p:cNvPr>
          <p:cNvSpPr/>
          <p:nvPr/>
        </p:nvSpPr>
        <p:spPr>
          <a:xfrm flipV="1">
            <a:off x="770022" y="320882"/>
            <a:ext cx="1" cy="62230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3" name="Texte">
            <a:extLst>
              <a:ext uri="{FF2B5EF4-FFF2-40B4-BE49-F238E27FC236}">
                <a16:creationId xmlns:a16="http://schemas.microsoft.com/office/drawing/2014/main" id="{44198022-2F81-491C-9740-E22C1DBF86A2}"/>
              </a:ext>
            </a:extLst>
          </p:cNvPr>
          <p:cNvSpPr txBox="1"/>
          <p:nvPr/>
        </p:nvSpPr>
        <p:spPr>
          <a:xfrm>
            <a:off x="333091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D61A094A-8B39-42FC-80AE-A335333DC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3998"/>
            <a:ext cx="1634231" cy="51934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ous-titre 2">
            <a:extLst>
              <a:ext uri="{FF2B5EF4-FFF2-40B4-BE49-F238E27FC236}">
                <a16:creationId xmlns:a16="http://schemas.microsoft.com/office/drawing/2014/main" id="{74E4AD74-EE77-4109-99D8-9BB211C1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8" name="Espace réservé du pied de page 7">
            <a:extLst>
              <a:ext uri="{FF2B5EF4-FFF2-40B4-BE49-F238E27FC236}">
                <a16:creationId xmlns:a16="http://schemas.microsoft.com/office/drawing/2014/main" id="{692D246F-C0C7-4DED-BC2B-971124BD4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91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Titre Second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9EB44EA-6D76-4262-9BEA-7D0C4A262637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rgbClr val="5E8CC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A62BC"/>
                </a:solidFill>
              </a:defRPr>
            </a:pPr>
            <a:endParaRPr sz="1600"/>
          </a:p>
        </p:txBody>
      </p:sp>
      <p:sp>
        <p:nvSpPr>
          <p:cNvPr id="27" name="01">
            <a:extLst>
              <a:ext uri="{FF2B5EF4-FFF2-40B4-BE49-F238E27FC236}">
                <a16:creationId xmlns:a16="http://schemas.microsoft.com/office/drawing/2014/main" id="{9611F8B1-2116-424A-8A1D-A57B5E688B98}"/>
              </a:ext>
            </a:extLst>
          </p:cNvPr>
          <p:cNvSpPr txBox="1"/>
          <p:nvPr/>
        </p:nvSpPr>
        <p:spPr>
          <a:xfrm>
            <a:off x="3079549" y="-937184"/>
            <a:ext cx="7232749" cy="8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49992"/>
              <a:t>0</a:t>
            </a:r>
            <a:r>
              <a:rPr lang="fr-FR" sz="49992"/>
              <a:t>2</a:t>
            </a:r>
            <a:endParaRPr sz="49992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B2937A6F-5649-42E5-B18F-A7CBAF7236FA}"/>
              </a:ext>
            </a:extLst>
          </p:cNvPr>
          <p:cNvSpPr/>
          <p:nvPr/>
        </p:nvSpPr>
        <p:spPr>
          <a:xfrm>
            <a:off x="9009297" y="320883"/>
            <a:ext cx="2865803" cy="6223001"/>
          </a:xfrm>
          <a:prstGeom prst="rect">
            <a:avLst/>
          </a:prstGeom>
          <a:solidFill>
            <a:srgbClr val="5E8CC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062BC"/>
              </a:solidFill>
            </a:endParaRPr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A50B5492-D153-4578-85A0-D888EF602BEF}"/>
              </a:ext>
            </a:extLst>
          </p:cNvPr>
          <p:cNvSpPr/>
          <p:nvPr/>
        </p:nvSpPr>
        <p:spPr>
          <a:xfrm flipV="1">
            <a:off x="8990746" y="3310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8" name="VERTIGO">
            <a:extLst>
              <a:ext uri="{FF2B5EF4-FFF2-40B4-BE49-F238E27FC236}">
                <a16:creationId xmlns:a16="http://schemas.microsoft.com/office/drawing/2014/main" id="{C6A9D1C9-39FD-4EC5-8D71-5914540258FC}"/>
              </a:ext>
            </a:extLst>
          </p:cNvPr>
          <p:cNvSpPr txBox="1"/>
          <p:nvPr/>
        </p:nvSpPr>
        <p:spPr>
          <a:xfrm rot="16203885">
            <a:off x="255612" y="4178306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C068FC66-9939-42E2-8993-4AB6804BAEE6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402694A7-7A5D-4A6C-B13E-1FCA5BA11D57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E568B6B1-8894-4E89-B201-BC71D6CC79D2}"/>
              </a:ext>
            </a:extLst>
          </p:cNvPr>
          <p:cNvSpPr/>
          <p:nvPr/>
        </p:nvSpPr>
        <p:spPr>
          <a:xfrm flipV="1">
            <a:off x="770022" y="320882"/>
            <a:ext cx="1" cy="62230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D61A094A-8B39-42FC-80AE-A335333DC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3998"/>
            <a:ext cx="1634231" cy="51934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ous-titre 2">
            <a:extLst>
              <a:ext uri="{FF2B5EF4-FFF2-40B4-BE49-F238E27FC236}">
                <a16:creationId xmlns:a16="http://schemas.microsoft.com/office/drawing/2014/main" id="{74E4AD74-EE77-4109-99D8-9BB211C1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grpSp>
        <p:nvGrpSpPr>
          <p:cNvPr id="21" name="Groupe">
            <a:extLst>
              <a:ext uri="{FF2B5EF4-FFF2-40B4-BE49-F238E27FC236}">
                <a16:creationId xmlns:a16="http://schemas.microsoft.com/office/drawing/2014/main" id="{63B44DDB-2A3C-43FC-AAE6-1A3BC376EEFA}"/>
              </a:ext>
            </a:extLst>
          </p:cNvPr>
          <p:cNvGrpSpPr/>
          <p:nvPr/>
        </p:nvGrpSpPr>
        <p:grpSpPr>
          <a:xfrm>
            <a:off x="1271008" y="1927976"/>
            <a:ext cx="4188637" cy="4202615"/>
            <a:chOff x="0" y="0"/>
            <a:chExt cx="8377273" cy="8405229"/>
          </a:xfrm>
        </p:grpSpPr>
        <p:pic>
          <p:nvPicPr>
            <p:cNvPr id="28" name="Image" descr="Image">
              <a:extLst>
                <a:ext uri="{FF2B5EF4-FFF2-40B4-BE49-F238E27FC236}">
                  <a16:creationId xmlns:a16="http://schemas.microsoft.com/office/drawing/2014/main" id="{18591875-6D39-47A1-B1BF-DC5EEBEBC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" y="756742"/>
              <a:ext cx="3145567" cy="71069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mage" descr="Image">
              <a:extLst>
                <a:ext uri="{FF2B5EF4-FFF2-40B4-BE49-F238E27FC236}">
                  <a16:creationId xmlns:a16="http://schemas.microsoft.com/office/drawing/2014/main" id="{A43E6F34-74D1-4169-8425-849B85A8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6167" y="0"/>
              <a:ext cx="5625900" cy="84052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C3DD2D8F-4298-4E03-A39D-6503DDDED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0028" y="3652135"/>
              <a:ext cx="1857246" cy="45629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1" name="Espace réservé du pied de page 7">
            <a:extLst>
              <a:ext uri="{FF2B5EF4-FFF2-40B4-BE49-F238E27FC236}">
                <a16:creationId xmlns:a16="http://schemas.microsoft.com/office/drawing/2014/main" id="{8769EF70-D512-4A6B-8BB5-D7EC4A6F7CA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25" name="Texte">
            <a:extLst>
              <a:ext uri="{FF2B5EF4-FFF2-40B4-BE49-F238E27FC236}">
                <a16:creationId xmlns:a16="http://schemas.microsoft.com/office/drawing/2014/main" id="{586D09C2-E060-4EC4-A41C-D88C1CF9E891}"/>
              </a:ext>
            </a:extLst>
          </p:cNvPr>
          <p:cNvSpPr txBox="1"/>
          <p:nvPr/>
        </p:nvSpPr>
        <p:spPr>
          <a:xfrm>
            <a:off x="333091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1432190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Titre Second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9EB44EA-6D76-4262-9BEA-7D0C4A262637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rgbClr val="94B2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A62BC"/>
                </a:solidFill>
              </a:defRPr>
            </a:pPr>
            <a:endParaRPr sz="1600"/>
          </a:p>
        </p:txBody>
      </p:sp>
      <p:sp>
        <p:nvSpPr>
          <p:cNvPr id="27" name="01">
            <a:extLst>
              <a:ext uri="{FF2B5EF4-FFF2-40B4-BE49-F238E27FC236}">
                <a16:creationId xmlns:a16="http://schemas.microsoft.com/office/drawing/2014/main" id="{9611F8B1-2116-424A-8A1D-A57B5E688B98}"/>
              </a:ext>
            </a:extLst>
          </p:cNvPr>
          <p:cNvSpPr txBox="1"/>
          <p:nvPr/>
        </p:nvSpPr>
        <p:spPr>
          <a:xfrm>
            <a:off x="3079549" y="-937184"/>
            <a:ext cx="7232749" cy="8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49992"/>
              <a:t>0</a:t>
            </a:r>
            <a:r>
              <a:rPr lang="fr-FR" sz="49992"/>
              <a:t>3</a:t>
            </a:r>
            <a:endParaRPr sz="49992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B2937A6F-5649-42E5-B18F-A7CBAF7236FA}"/>
              </a:ext>
            </a:extLst>
          </p:cNvPr>
          <p:cNvSpPr/>
          <p:nvPr/>
        </p:nvSpPr>
        <p:spPr>
          <a:xfrm>
            <a:off x="9009297" y="320883"/>
            <a:ext cx="2865803" cy="6223001"/>
          </a:xfrm>
          <a:prstGeom prst="rect">
            <a:avLst/>
          </a:prstGeom>
          <a:solidFill>
            <a:srgbClr val="94B2D6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062BC"/>
              </a:solidFill>
            </a:endParaRPr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A50B5492-D153-4578-85A0-D888EF602BEF}"/>
              </a:ext>
            </a:extLst>
          </p:cNvPr>
          <p:cNvSpPr/>
          <p:nvPr/>
        </p:nvSpPr>
        <p:spPr>
          <a:xfrm flipV="1">
            <a:off x="8990746" y="3310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8" name="VERTIGO">
            <a:extLst>
              <a:ext uri="{FF2B5EF4-FFF2-40B4-BE49-F238E27FC236}">
                <a16:creationId xmlns:a16="http://schemas.microsoft.com/office/drawing/2014/main" id="{C6A9D1C9-39FD-4EC5-8D71-5914540258FC}"/>
              </a:ext>
            </a:extLst>
          </p:cNvPr>
          <p:cNvSpPr txBox="1"/>
          <p:nvPr/>
        </p:nvSpPr>
        <p:spPr>
          <a:xfrm rot="16203885">
            <a:off x="255612" y="4178306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C068FC66-9939-42E2-8993-4AB6804BAEE6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402694A7-7A5D-4A6C-B13E-1FCA5BA11D57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E568B6B1-8894-4E89-B201-BC71D6CC79D2}"/>
              </a:ext>
            </a:extLst>
          </p:cNvPr>
          <p:cNvSpPr/>
          <p:nvPr/>
        </p:nvSpPr>
        <p:spPr>
          <a:xfrm flipV="1">
            <a:off x="770022" y="320882"/>
            <a:ext cx="1" cy="62230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D61A094A-8B39-42FC-80AE-A335333DC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3998"/>
            <a:ext cx="1634231" cy="51934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ous-titre 2">
            <a:extLst>
              <a:ext uri="{FF2B5EF4-FFF2-40B4-BE49-F238E27FC236}">
                <a16:creationId xmlns:a16="http://schemas.microsoft.com/office/drawing/2014/main" id="{74E4AD74-EE77-4109-99D8-9BB211C1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grpSp>
        <p:nvGrpSpPr>
          <p:cNvPr id="21" name="Groupe">
            <a:extLst>
              <a:ext uri="{FF2B5EF4-FFF2-40B4-BE49-F238E27FC236}">
                <a16:creationId xmlns:a16="http://schemas.microsoft.com/office/drawing/2014/main" id="{0D1D75EC-E903-4657-9245-EEA7D4781D2F}"/>
              </a:ext>
            </a:extLst>
          </p:cNvPr>
          <p:cNvGrpSpPr/>
          <p:nvPr/>
        </p:nvGrpSpPr>
        <p:grpSpPr>
          <a:xfrm>
            <a:off x="2142843" y="2383999"/>
            <a:ext cx="3224252" cy="3576592"/>
            <a:chOff x="0" y="0"/>
            <a:chExt cx="6448504" cy="7153183"/>
          </a:xfrm>
        </p:grpSpPr>
        <p:pic>
          <p:nvPicPr>
            <p:cNvPr id="28" name="Image" descr="Image">
              <a:extLst>
                <a:ext uri="{FF2B5EF4-FFF2-40B4-BE49-F238E27FC236}">
                  <a16:creationId xmlns:a16="http://schemas.microsoft.com/office/drawing/2014/main" id="{68C600DD-AC2B-4F07-B3F5-46BA87A41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rcRect b="11291"/>
            <a:stretch>
              <a:fillRect/>
            </a:stretch>
          </p:blipFill>
          <p:spPr>
            <a:xfrm>
              <a:off x="1221375" y="0"/>
              <a:ext cx="2752683" cy="6510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Image" descr="Image">
              <a:extLst>
                <a:ext uri="{FF2B5EF4-FFF2-40B4-BE49-F238E27FC236}">
                  <a16:creationId xmlns:a16="http://schemas.microsoft.com/office/drawing/2014/main" id="{848813A9-0907-4488-A9AE-8CF52C46E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2086452"/>
              <a:ext cx="6448505" cy="50667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" name="Image" descr="Image">
            <a:extLst>
              <a:ext uri="{FF2B5EF4-FFF2-40B4-BE49-F238E27FC236}">
                <a16:creationId xmlns:a16="http://schemas.microsoft.com/office/drawing/2014/main" id="{57D245A6-726B-46B3-B18F-4F89B6A71E6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t="43379"/>
          <a:stretch>
            <a:fillRect/>
          </a:stretch>
        </p:blipFill>
        <p:spPr>
          <a:xfrm>
            <a:off x="5959039" y="328183"/>
            <a:ext cx="2477409" cy="1264443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Espace réservé du pied de page 7">
            <a:extLst>
              <a:ext uri="{FF2B5EF4-FFF2-40B4-BE49-F238E27FC236}">
                <a16:creationId xmlns:a16="http://schemas.microsoft.com/office/drawing/2014/main" id="{B11F412E-9E85-46A2-A7D3-F1C2491A7FB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25" name="Texte">
            <a:extLst>
              <a:ext uri="{FF2B5EF4-FFF2-40B4-BE49-F238E27FC236}">
                <a16:creationId xmlns:a16="http://schemas.microsoft.com/office/drawing/2014/main" id="{EBD63B1C-E464-4070-B8ED-308C580F11D2}"/>
              </a:ext>
            </a:extLst>
          </p:cNvPr>
          <p:cNvSpPr txBox="1"/>
          <p:nvPr/>
        </p:nvSpPr>
        <p:spPr>
          <a:xfrm>
            <a:off x="333091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52409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Titre Secondaire 1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9EB44EA-6D76-4262-9BEA-7D0C4A262637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A62BC"/>
                </a:solidFill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B2937A6F-5649-42E5-B18F-A7CBAF7236FA}"/>
              </a:ext>
            </a:extLst>
          </p:cNvPr>
          <p:cNvSpPr/>
          <p:nvPr/>
        </p:nvSpPr>
        <p:spPr>
          <a:xfrm>
            <a:off x="9009297" y="320883"/>
            <a:ext cx="2865803" cy="6223001"/>
          </a:xfrm>
          <a:prstGeom prst="rect">
            <a:avLst/>
          </a:prstGeom>
          <a:solidFill>
            <a:srgbClr val="0062BC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062BC"/>
              </a:solidFill>
            </a:endParaRPr>
          </a:p>
        </p:txBody>
      </p:sp>
      <p:sp>
        <p:nvSpPr>
          <p:cNvPr id="27" name="01">
            <a:extLst>
              <a:ext uri="{FF2B5EF4-FFF2-40B4-BE49-F238E27FC236}">
                <a16:creationId xmlns:a16="http://schemas.microsoft.com/office/drawing/2014/main" id="{9611F8B1-2116-424A-8A1D-A57B5E688B98}"/>
              </a:ext>
            </a:extLst>
          </p:cNvPr>
          <p:cNvSpPr txBox="1"/>
          <p:nvPr/>
        </p:nvSpPr>
        <p:spPr>
          <a:xfrm>
            <a:off x="3079549" y="-937184"/>
            <a:ext cx="7232749" cy="8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marL="0" indent="0"/>
            <a:r>
              <a:rPr sz="49992"/>
              <a:t>01</a:t>
            </a:r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A50B5492-D153-4578-85A0-D888EF602BEF}"/>
              </a:ext>
            </a:extLst>
          </p:cNvPr>
          <p:cNvSpPr/>
          <p:nvPr/>
        </p:nvSpPr>
        <p:spPr>
          <a:xfrm flipV="1">
            <a:off x="8990746" y="3310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8" name="VERTIGO">
            <a:extLst>
              <a:ext uri="{FF2B5EF4-FFF2-40B4-BE49-F238E27FC236}">
                <a16:creationId xmlns:a16="http://schemas.microsoft.com/office/drawing/2014/main" id="{C6A9D1C9-39FD-4EC5-8D71-5914540258FC}"/>
              </a:ext>
            </a:extLst>
          </p:cNvPr>
          <p:cNvSpPr txBox="1"/>
          <p:nvPr/>
        </p:nvSpPr>
        <p:spPr>
          <a:xfrm rot="16203885">
            <a:off x="255612" y="4178306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C068FC66-9939-42E2-8993-4AB6804BAEE6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402694A7-7A5D-4A6C-B13E-1FCA5BA11D57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E568B6B1-8894-4E89-B201-BC71D6CC79D2}"/>
              </a:ext>
            </a:extLst>
          </p:cNvPr>
          <p:cNvSpPr/>
          <p:nvPr/>
        </p:nvSpPr>
        <p:spPr>
          <a:xfrm flipV="1">
            <a:off x="770022" y="320882"/>
            <a:ext cx="1" cy="62230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D61A094A-8B39-42FC-80AE-A335333DC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3998"/>
            <a:ext cx="1634231" cy="51934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ous-titre 2">
            <a:extLst>
              <a:ext uri="{FF2B5EF4-FFF2-40B4-BE49-F238E27FC236}">
                <a16:creationId xmlns:a16="http://schemas.microsoft.com/office/drawing/2014/main" id="{74E4AD74-EE77-4109-99D8-9BB211C1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21" name="Espace réservé du pied de page 7">
            <a:extLst>
              <a:ext uri="{FF2B5EF4-FFF2-40B4-BE49-F238E27FC236}">
                <a16:creationId xmlns:a16="http://schemas.microsoft.com/office/drawing/2014/main" id="{3D11FBB3-1446-422A-8A72-5A773B661A0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6" name="Texte">
            <a:extLst>
              <a:ext uri="{FF2B5EF4-FFF2-40B4-BE49-F238E27FC236}">
                <a16:creationId xmlns:a16="http://schemas.microsoft.com/office/drawing/2014/main" id="{F612C568-563C-40BD-9CDD-E74ADB164218}"/>
              </a:ext>
            </a:extLst>
          </p:cNvPr>
          <p:cNvSpPr txBox="1"/>
          <p:nvPr/>
        </p:nvSpPr>
        <p:spPr>
          <a:xfrm>
            <a:off x="333091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39126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.Titre Secondaire 2b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gne">
            <a:extLst>
              <a:ext uri="{FF2B5EF4-FFF2-40B4-BE49-F238E27FC236}">
                <a16:creationId xmlns:a16="http://schemas.microsoft.com/office/drawing/2014/main" id="{CBC17F2E-16FB-4BD9-838C-FE472668F10D}"/>
              </a:ext>
            </a:extLst>
          </p:cNvPr>
          <p:cNvSpPr/>
          <p:nvPr/>
        </p:nvSpPr>
        <p:spPr>
          <a:xfrm flipV="1">
            <a:off x="9003857" y="3056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900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95CA96-DEEA-4F5F-80A6-DF4EDDA08E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4005"/>
            <a:ext cx="1634231" cy="519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ctangle">
            <a:extLst>
              <a:ext uri="{FF2B5EF4-FFF2-40B4-BE49-F238E27FC236}">
                <a16:creationId xmlns:a16="http://schemas.microsoft.com/office/drawing/2014/main" id="{59EB44EA-6D76-4262-9BEA-7D0C4A262637}"/>
              </a:ext>
            </a:extLst>
          </p:cNvPr>
          <p:cNvSpPr/>
          <p:nvPr/>
        </p:nvSpPr>
        <p:spPr>
          <a:xfrm>
            <a:off x="316914" y="320883"/>
            <a:ext cx="11558191" cy="6223001"/>
          </a:xfrm>
          <a:prstGeom prst="rect">
            <a:avLst/>
          </a:prstGeom>
          <a:solidFill>
            <a:srgbClr val="5E8CC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2A62BC"/>
                </a:solidFill>
              </a:defRPr>
            </a:pPr>
            <a:endParaRPr sz="1600"/>
          </a:p>
        </p:txBody>
      </p:sp>
      <p:sp>
        <p:nvSpPr>
          <p:cNvPr id="27" name="01">
            <a:extLst>
              <a:ext uri="{FF2B5EF4-FFF2-40B4-BE49-F238E27FC236}">
                <a16:creationId xmlns:a16="http://schemas.microsoft.com/office/drawing/2014/main" id="{9611F8B1-2116-424A-8A1D-A57B5E688B98}"/>
              </a:ext>
            </a:extLst>
          </p:cNvPr>
          <p:cNvSpPr txBox="1"/>
          <p:nvPr/>
        </p:nvSpPr>
        <p:spPr>
          <a:xfrm>
            <a:off x="3079549" y="-937184"/>
            <a:ext cx="7232749" cy="83725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 defTabSz="457200">
              <a:lnSpc>
                <a:spcPct val="120000"/>
              </a:lnSpc>
              <a:defRPr sz="100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49992"/>
              <a:t>0</a:t>
            </a:r>
            <a:r>
              <a:rPr lang="fr-FR" sz="49992"/>
              <a:t>2</a:t>
            </a:r>
            <a:endParaRPr sz="49992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B2937A6F-5649-42E5-B18F-A7CBAF7236FA}"/>
              </a:ext>
            </a:extLst>
          </p:cNvPr>
          <p:cNvSpPr/>
          <p:nvPr/>
        </p:nvSpPr>
        <p:spPr>
          <a:xfrm>
            <a:off x="9009297" y="320883"/>
            <a:ext cx="2865803" cy="6223001"/>
          </a:xfrm>
          <a:prstGeom prst="rect">
            <a:avLst/>
          </a:prstGeom>
          <a:solidFill>
            <a:srgbClr val="5E8CC5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 sz="1600">
              <a:solidFill>
                <a:srgbClr val="0062BC"/>
              </a:solidFill>
            </a:endParaRPr>
          </a:p>
        </p:txBody>
      </p:sp>
      <p:sp>
        <p:nvSpPr>
          <p:cNvPr id="10" name="Ligne">
            <a:extLst>
              <a:ext uri="{FF2B5EF4-FFF2-40B4-BE49-F238E27FC236}">
                <a16:creationId xmlns:a16="http://schemas.microsoft.com/office/drawing/2014/main" id="{A50B5492-D153-4578-85A0-D888EF602BEF}"/>
              </a:ext>
            </a:extLst>
          </p:cNvPr>
          <p:cNvSpPr/>
          <p:nvPr/>
        </p:nvSpPr>
        <p:spPr>
          <a:xfrm flipV="1">
            <a:off x="8990746" y="331027"/>
            <a:ext cx="1" cy="6346628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18" name="VERTIGO">
            <a:extLst>
              <a:ext uri="{FF2B5EF4-FFF2-40B4-BE49-F238E27FC236}">
                <a16:creationId xmlns:a16="http://schemas.microsoft.com/office/drawing/2014/main" id="{C6A9D1C9-39FD-4EC5-8D71-5914540258FC}"/>
              </a:ext>
            </a:extLst>
          </p:cNvPr>
          <p:cNvSpPr txBox="1"/>
          <p:nvPr/>
        </p:nvSpPr>
        <p:spPr>
          <a:xfrm rot="16203885">
            <a:off x="255612" y="4178306"/>
            <a:ext cx="530593" cy="16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r" defTabSz="457200">
              <a:lnSpc>
                <a:spcPct val="80000"/>
              </a:lnSpc>
              <a:defRPr sz="18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sz="900"/>
              <a:t>VERTIGO</a:t>
            </a:r>
          </a:p>
        </p:txBody>
      </p:sp>
      <p:sp>
        <p:nvSpPr>
          <p:cNvPr id="19" name="Ligne">
            <a:extLst>
              <a:ext uri="{FF2B5EF4-FFF2-40B4-BE49-F238E27FC236}">
                <a16:creationId xmlns:a16="http://schemas.microsoft.com/office/drawing/2014/main" id="{C068FC66-9939-42E2-8993-4AB6804BAEE6}"/>
              </a:ext>
            </a:extLst>
          </p:cNvPr>
          <p:cNvSpPr/>
          <p:nvPr/>
        </p:nvSpPr>
        <p:spPr>
          <a:xfrm>
            <a:off x="365511" y="3809149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0" name="Ligne">
            <a:extLst>
              <a:ext uri="{FF2B5EF4-FFF2-40B4-BE49-F238E27FC236}">
                <a16:creationId xmlns:a16="http://schemas.microsoft.com/office/drawing/2014/main" id="{402694A7-7A5D-4A6C-B13E-1FCA5BA11D57}"/>
              </a:ext>
            </a:extLst>
          </p:cNvPr>
          <p:cNvSpPr/>
          <p:nvPr/>
        </p:nvSpPr>
        <p:spPr>
          <a:xfrm>
            <a:off x="365511" y="3107275"/>
            <a:ext cx="3109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sp>
        <p:nvSpPr>
          <p:cNvPr id="22" name="Ligne">
            <a:extLst>
              <a:ext uri="{FF2B5EF4-FFF2-40B4-BE49-F238E27FC236}">
                <a16:creationId xmlns:a16="http://schemas.microsoft.com/office/drawing/2014/main" id="{E568B6B1-8894-4E89-B201-BC71D6CC79D2}"/>
              </a:ext>
            </a:extLst>
          </p:cNvPr>
          <p:cNvSpPr/>
          <p:nvPr/>
        </p:nvSpPr>
        <p:spPr>
          <a:xfrm flipV="1">
            <a:off x="770022" y="320882"/>
            <a:ext cx="1" cy="622300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22859" tIns="22859" rIns="22859" bIns="22859"/>
          <a:lstStyle/>
          <a:p>
            <a:endParaRPr sz="563"/>
          </a:p>
        </p:txBody>
      </p:sp>
      <p:pic>
        <p:nvPicPr>
          <p:cNvPr id="24" name="Image" descr="Image">
            <a:extLst>
              <a:ext uri="{FF2B5EF4-FFF2-40B4-BE49-F238E27FC236}">
                <a16:creationId xmlns:a16="http://schemas.microsoft.com/office/drawing/2014/main" id="{D61A094A-8B39-42FC-80AE-A335333DC58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64682" y="5793998"/>
            <a:ext cx="1634231" cy="51934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ous-titre 2">
            <a:extLst>
              <a:ext uri="{FF2B5EF4-FFF2-40B4-BE49-F238E27FC236}">
                <a16:creationId xmlns:a16="http://schemas.microsoft.com/office/drawing/2014/main" id="{74E4AD74-EE77-4109-99D8-9BB211C1D1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3" y="2184139"/>
            <a:ext cx="2793051" cy="1655763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>
                <a:solidFill>
                  <a:schemeClr val="tx1"/>
                </a:solidFill>
              </a:defRPr>
            </a:lvl1pPr>
            <a:lvl2pPr marL="457131" indent="0" algn="ctr">
              <a:buNone/>
              <a:defRPr sz="2000"/>
            </a:lvl2pPr>
            <a:lvl3pPr marL="914264" indent="0" algn="ctr">
              <a:buNone/>
              <a:defRPr sz="1800"/>
            </a:lvl3pPr>
            <a:lvl4pPr marL="1371396" indent="0" algn="ctr">
              <a:buNone/>
              <a:defRPr sz="1600"/>
            </a:lvl4pPr>
            <a:lvl5pPr marL="1828528" indent="0" algn="ctr">
              <a:buNone/>
              <a:defRPr sz="1600"/>
            </a:lvl5pPr>
            <a:lvl6pPr marL="2285662" indent="0" algn="ctr">
              <a:buNone/>
              <a:defRPr sz="1600"/>
            </a:lvl6pPr>
            <a:lvl7pPr marL="2742790" indent="0" algn="ctr">
              <a:buNone/>
              <a:defRPr sz="1600"/>
            </a:lvl7pPr>
            <a:lvl8pPr marL="3199920" indent="0" algn="ctr">
              <a:buNone/>
              <a:defRPr sz="1600"/>
            </a:lvl8pPr>
            <a:lvl9pPr marL="3657051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31" name="Espace réservé du pied de page 7">
            <a:extLst>
              <a:ext uri="{FF2B5EF4-FFF2-40B4-BE49-F238E27FC236}">
                <a16:creationId xmlns:a16="http://schemas.microsoft.com/office/drawing/2014/main" id="{785D29AE-42AE-452C-A0F5-9F331E6C0CA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 rot="16200000">
            <a:off x="-734872" y="1602505"/>
            <a:ext cx="2546751" cy="365125"/>
          </a:xfrm>
        </p:spPr>
        <p:txBody>
          <a:bodyPr/>
          <a:lstStyle>
            <a:lvl1pPr algn="l">
              <a:defRPr sz="907" b="1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16" name="Texte">
            <a:extLst>
              <a:ext uri="{FF2B5EF4-FFF2-40B4-BE49-F238E27FC236}">
                <a16:creationId xmlns:a16="http://schemas.microsoft.com/office/drawing/2014/main" id="{1DA6E966-6884-4199-8B37-068366F00079}"/>
              </a:ext>
            </a:extLst>
          </p:cNvPr>
          <p:cNvSpPr txBox="1"/>
          <p:nvPr/>
        </p:nvSpPr>
        <p:spPr>
          <a:xfrm>
            <a:off x="333091" y="3289928"/>
            <a:ext cx="437619" cy="33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>
            <a:spAutoFit/>
          </a:bodyPr>
          <a:lstStyle>
            <a:lvl1pPr>
              <a:defRPr sz="37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 algn="ctr"/>
            <a:fld id="{86CB4B4D-7CA3-9044-876B-883B54F8677D}" type="slidenum">
              <a:rPr sz="1851"/>
              <a:pPr algn="ctr"/>
              <a:t>‹N°›</a:t>
            </a:fld>
            <a:endParaRPr sz="1851"/>
          </a:p>
        </p:txBody>
      </p:sp>
    </p:spTree>
    <p:extLst>
      <p:ext uri="{BB962C8B-B14F-4D97-AF65-F5344CB8AC3E}">
        <p14:creationId xmlns:p14="http://schemas.microsoft.com/office/powerpoint/2010/main" val="207501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B9212F0-F410-4BBC-9AE9-9241E8D5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AB8D5-ED40-4370-A879-B49828C76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335B24-5E81-44F7-AC85-559C7A9D8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A07C776-45A3-4422-BDA3-BF58CBCB006B}" type="datetimeFigureOut">
              <a:rPr lang="fr-FR" smtClean="0"/>
              <a:t>08/09/2025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F34727C-123F-4C85-96FC-A1B6A1C6C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CB11D8-EF2D-46B0-B6EE-D1B90C5AF4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fld id="{AF8E1EBF-EC70-4981-A36C-FAA79E4A73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8310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702" r:id="rId13"/>
    <p:sldLayoutId id="2147483673" r:id="rId14"/>
    <p:sldLayoutId id="2147483674" r:id="rId15"/>
    <p:sldLayoutId id="2147483675" r:id="rId16"/>
    <p:sldLayoutId id="2147483676" r:id="rId17"/>
    <p:sldLayoutId id="2147483703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</p:sldLayoutIdLst>
  <p:txStyles>
    <p:titleStyle>
      <a:lvl1pPr algn="l" defTabSz="91426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2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bg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914264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1050" kern="1200">
          <a:solidFill>
            <a:schemeClr val="bg2"/>
          </a:solidFill>
          <a:latin typeface="+mn-lt"/>
          <a:ea typeface="+mn-ea"/>
          <a:cs typeface="+mn-cs"/>
        </a:defRPr>
      </a:lvl5pPr>
      <a:lvl6pPr marL="2514224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6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8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22" indent="-228568" algn="l" defTabSz="9142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4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6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8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62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90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20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51" algn="l" defTabSz="9142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-docs/stable/index.html" TargetMode="External"/><Relationship Id="rId2" Type="http://schemas.openxmlformats.org/officeDocument/2006/relationships/hyperlink" Target="https://pandas.pydata.org/Pandas_Cheat_Sheet.pdf" TargetMode="Externa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louisfed.org/on-the-economy/2023/jan/military-expenditures-how-top-spending-nations-compar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www.stlouisfed.org/on-the-economy/2023/jan/military-expenditures-how-top-spending-nations-compare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louisfed.org/on-the-economy/2023/jan/military-expenditures-how-top-spending-nations-compare" TargetMode="Externa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nquest.com/blog/12-bad-data-visualization-examples-explained/" TargetMode="External"/><Relationship Id="rId2" Type="http://schemas.openxmlformats.org/officeDocument/2006/relationships/hyperlink" Target="https://www.stlouisfed.org/on-the-economy/2023/jan/military-expenditures-how-top-spending-nations-compare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7.png"/><Relationship Id="rId5" Type="http://schemas.openxmlformats.org/officeDocument/2006/relationships/hyperlink" Target="https://www.polymersearch.com/blog/10-good-and-bad-examples-of-data-visualization" TargetMode="External"/><Relationship Id="rId4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louisfed.org/on-the-economy/2023/jan/military-expenditures-how-top-spending-nations-compare" TargetMode="External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observablehq.com/@miralemd/picasso-js-stacked-bar-chart" TargetMode="Externa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365datascience.com/trending/chart-types-and-how-to-select-the-right-on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365datascience.com/trending/chart-types-and-how-to-select-the-right-one/" TargetMode="External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en.wikipedia.org/wiki/Demographics_of_Iran" TargetMode="External"/><Relationship Id="rId4" Type="http://schemas.openxmlformats.org/officeDocument/2006/relationships/image" Target="../media/image1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70900FC-A3CF-2FF8-B419-61BB6DB7B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206" y="2360125"/>
            <a:ext cx="8621649" cy="1303787"/>
          </a:xfrm>
        </p:spPr>
        <p:txBody>
          <a:bodyPr/>
          <a:lstStyle/>
          <a:p>
            <a:r>
              <a:rPr lang="fr-FR" noProof="0"/>
              <a:t>Analyse de données avec Python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A488D50-BDF6-47A7-81A4-250CC77B1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16755" y="2184139"/>
            <a:ext cx="2793051" cy="1655763"/>
          </a:xfrm>
        </p:spPr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28893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8CDB02C-01F7-1CDB-39AA-88F83E691E19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1. Une analyse,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E53CA7F-AA67-03F0-2181-08AE69109605}"/>
              </a:ext>
            </a:extLst>
          </p:cNvPr>
          <p:cNvSpPr txBox="1"/>
          <p:nvPr/>
        </p:nvSpPr>
        <p:spPr>
          <a:xfrm>
            <a:off x="1820422" y="2024763"/>
            <a:ext cx="8447528" cy="144655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/>
            <a:endParaRPr lang="fr-FR" sz="2400" b="1">
              <a:solidFill>
                <a:schemeClr val="bg2"/>
              </a:solidFill>
            </a:endParaRPr>
          </a:p>
          <a:p>
            <a:pPr algn="ctr"/>
            <a:r>
              <a:rPr lang="fr-FR" sz="4000" b="1">
                <a:solidFill>
                  <a:schemeClr val="bg2"/>
                </a:solidFill>
              </a:rPr>
              <a:t>Réponse à un </a:t>
            </a:r>
            <a:r>
              <a:rPr lang="fr-FR" sz="4000" b="1" u="sng">
                <a:solidFill>
                  <a:schemeClr val="bg2"/>
                </a:solidFill>
              </a:rPr>
              <a:t>besoin business</a:t>
            </a:r>
          </a:p>
          <a:p>
            <a:pPr algn="ctr"/>
            <a:endParaRPr lang="fr-FR" sz="2400" b="1">
              <a:solidFill>
                <a:schemeClr val="bg2"/>
              </a:solidFill>
            </a:endParaRP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59ED73C7-A711-8F0F-52A4-A82CC55DF964}"/>
              </a:ext>
            </a:extLst>
          </p:cNvPr>
          <p:cNvSpPr/>
          <p:nvPr/>
        </p:nvSpPr>
        <p:spPr>
          <a:xfrm>
            <a:off x="8180168" y="3161468"/>
            <a:ext cx="352425" cy="1052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0087692-3CFB-8276-AB7C-81C6A8280F57}"/>
              </a:ext>
            </a:extLst>
          </p:cNvPr>
          <p:cNvSpPr txBox="1"/>
          <p:nvPr/>
        </p:nvSpPr>
        <p:spPr>
          <a:xfrm>
            <a:off x="6997573" y="4428370"/>
            <a:ext cx="2717616" cy="70788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Définition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F904A8B-75D0-C1DC-306A-AB9C453C0BA4}"/>
              </a:ext>
            </a:extLst>
          </p:cNvPr>
          <p:cNvSpPr txBox="1"/>
          <p:nvPr/>
        </p:nvSpPr>
        <p:spPr>
          <a:xfrm>
            <a:off x="2476811" y="4428370"/>
            <a:ext cx="2717616" cy="707886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Questions</a:t>
            </a:r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C340A217-0D8E-FD89-64D7-C2F0F1247FCE}"/>
              </a:ext>
            </a:extLst>
          </p:cNvPr>
          <p:cNvSpPr/>
          <p:nvPr/>
        </p:nvSpPr>
        <p:spPr>
          <a:xfrm flipV="1">
            <a:off x="3659409" y="3163055"/>
            <a:ext cx="352425" cy="1052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7F0DABF0-DC56-DC27-A679-F6726F509A6F}"/>
              </a:ext>
            </a:extLst>
          </p:cNvPr>
          <p:cNvSpPr/>
          <p:nvPr/>
        </p:nvSpPr>
        <p:spPr>
          <a:xfrm rot="5400000">
            <a:off x="5919787" y="4256131"/>
            <a:ext cx="352425" cy="10523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06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20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A91D7-8BF4-2CE2-828C-064B147B1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BA1899E-EB15-6A8D-F919-2647A56EE7EF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1. Une analyse,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8A8B4CE-B669-9BB8-D043-EA4ACED81482}"/>
              </a:ext>
            </a:extLst>
          </p:cNvPr>
          <p:cNvSpPr txBox="1"/>
          <p:nvPr/>
        </p:nvSpPr>
        <p:spPr>
          <a:xfrm>
            <a:off x="3920111" y="1506610"/>
            <a:ext cx="435177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Cas pratique 1</a:t>
            </a:r>
            <a:endParaRPr lang="fr-FR" sz="4000" b="1" u="sng">
              <a:solidFill>
                <a:schemeClr val="bg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17221F-01D7-94DA-6452-956359C8BB8E}"/>
              </a:ext>
            </a:extLst>
          </p:cNvPr>
          <p:cNvSpPr txBox="1"/>
          <p:nvPr/>
        </p:nvSpPr>
        <p:spPr>
          <a:xfrm>
            <a:off x="581027" y="2560868"/>
            <a:ext cx="11293480" cy="156966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>
                <a:solidFill>
                  <a:schemeClr val="bg2"/>
                </a:solidFill>
              </a:rPr>
              <a:t>Vous êtes maire d’une ville. </a:t>
            </a:r>
          </a:p>
          <a:p>
            <a:pPr algn="ctr"/>
            <a:r>
              <a:rPr lang="fr-FR" sz="2400">
                <a:solidFill>
                  <a:schemeClr val="bg2"/>
                </a:solidFill>
              </a:rPr>
              <a:t>Vous avez remarqué que vous électeurs et électrices parlent tous et toutes du même sujet (à définir). L’ayant aussi remarqué, vous convoquez un(e) prestataire pour faire une analyse du sujet.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D0EC6EC-5658-73CD-B1C5-9E07B517A50B}"/>
              </a:ext>
            </a:extLst>
          </p:cNvPr>
          <p:cNvSpPr txBox="1"/>
          <p:nvPr/>
        </p:nvSpPr>
        <p:spPr>
          <a:xfrm>
            <a:off x="581027" y="4785433"/>
            <a:ext cx="11293480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accent1"/>
                </a:solidFill>
              </a:rPr>
              <a:t>Objectif</a:t>
            </a:r>
          </a:p>
          <a:p>
            <a:pPr algn="ctr"/>
            <a:r>
              <a:rPr lang="fr-FR" sz="2400">
                <a:solidFill>
                  <a:schemeClr val="bg2"/>
                </a:solidFill>
              </a:rPr>
              <a:t>Après 4 minutes de dialogue avec le/la prestataire, il/elle doit pouvoir restituer </a:t>
            </a:r>
            <a:r>
              <a:rPr lang="fr-FR" sz="2400" b="1" u="sng">
                <a:solidFill>
                  <a:schemeClr val="bg2"/>
                </a:solidFill>
              </a:rPr>
              <a:t>précisément</a:t>
            </a:r>
            <a:r>
              <a:rPr lang="fr-FR" sz="2400">
                <a:solidFill>
                  <a:schemeClr val="bg2"/>
                </a:solidFill>
              </a:rPr>
              <a:t> et </a:t>
            </a:r>
            <a:r>
              <a:rPr lang="fr-FR" sz="2400" b="1" u="sng">
                <a:solidFill>
                  <a:schemeClr val="bg2"/>
                </a:solidFill>
              </a:rPr>
              <a:t>exactement</a:t>
            </a:r>
            <a:r>
              <a:rPr lang="fr-FR" sz="2400" b="1">
                <a:solidFill>
                  <a:schemeClr val="bg2"/>
                </a:solidFill>
              </a:rPr>
              <a:t> </a:t>
            </a:r>
            <a:r>
              <a:rPr lang="fr-FR" sz="2400">
                <a:solidFill>
                  <a:schemeClr val="bg2"/>
                </a:solidFill>
              </a:rPr>
              <a:t>le besoin à analyser</a:t>
            </a:r>
            <a:endParaRPr lang="fr-FR" sz="2400" u="sn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72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D64A3-F31C-68D6-1A47-DC0F9FF70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00F253-2F91-8562-1946-7FCF718C7A0C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1. Une analyse,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D333D7B-5614-A96C-2172-3F04EFAD222B}"/>
              </a:ext>
            </a:extLst>
          </p:cNvPr>
          <p:cNvSpPr txBox="1"/>
          <p:nvPr/>
        </p:nvSpPr>
        <p:spPr>
          <a:xfrm>
            <a:off x="3920111" y="1411360"/>
            <a:ext cx="435177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Cas pratique 1</a:t>
            </a:r>
            <a:endParaRPr lang="fr-FR" sz="4000" b="1" u="sng">
              <a:solidFill>
                <a:schemeClr val="bg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19D17A-B253-5A77-0BD0-2A58793E6C18}"/>
              </a:ext>
            </a:extLst>
          </p:cNvPr>
          <p:cNvSpPr txBox="1"/>
          <p:nvPr/>
        </p:nvSpPr>
        <p:spPr>
          <a:xfrm>
            <a:off x="581027" y="2347846"/>
            <a:ext cx="11293480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600" b="1">
                <a:solidFill>
                  <a:schemeClr val="accent1"/>
                </a:solidFill>
              </a:rPr>
              <a:t>Poser des questions 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A3AED2-1743-C756-D7DE-14C774A82CC1}"/>
              </a:ext>
            </a:extLst>
          </p:cNvPr>
          <p:cNvSpPr txBox="1"/>
          <p:nvPr/>
        </p:nvSpPr>
        <p:spPr>
          <a:xfrm>
            <a:off x="1370065" y="3240398"/>
            <a:ext cx="3601985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Comment ?</a:t>
            </a:r>
            <a:r>
              <a:rPr lang="fr-FR" sz="2400">
                <a:solidFill>
                  <a:schemeClr val="bg2"/>
                </a:solidFill>
              </a:rPr>
              <a:t> </a:t>
            </a:r>
            <a:r>
              <a:rPr lang="fr-FR" sz="2400" b="1">
                <a:solidFill>
                  <a:schemeClr val="bg2"/>
                </a:solidFill>
              </a:rPr>
              <a:t>Pourquoi ?</a:t>
            </a:r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82B98B38-425F-786C-BDC0-535733A4AD22}"/>
              </a:ext>
            </a:extLst>
          </p:cNvPr>
          <p:cNvSpPr/>
          <p:nvPr/>
        </p:nvSpPr>
        <p:spPr>
          <a:xfrm>
            <a:off x="3008487" y="3837154"/>
            <a:ext cx="304800" cy="9048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E6B28DF-9FC2-46BA-29D8-5D469341699C}"/>
              </a:ext>
            </a:extLst>
          </p:cNvPr>
          <p:cNvSpPr txBox="1"/>
          <p:nvPr/>
        </p:nvSpPr>
        <p:spPr>
          <a:xfrm>
            <a:off x="1436739" y="4874460"/>
            <a:ext cx="3448295" cy="95410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Définit le besoin </a:t>
            </a:r>
          </a:p>
          <a:p>
            <a:pPr algn="ctr"/>
            <a:r>
              <a:rPr lang="fr-FR" sz="1600">
                <a:solidFill>
                  <a:schemeClr val="bg2"/>
                </a:solidFill>
              </a:rPr>
              <a:t>(le client ne le connait pas toujours)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DAA2C4-2265-A22E-7D45-1C21C35649B4}"/>
              </a:ext>
            </a:extLst>
          </p:cNvPr>
          <p:cNvSpPr txBox="1"/>
          <p:nvPr/>
        </p:nvSpPr>
        <p:spPr>
          <a:xfrm>
            <a:off x="6670325" y="3240398"/>
            <a:ext cx="415161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Qui ? Quel ? Est-ce que ?</a:t>
            </a:r>
          </a:p>
        </p:txBody>
      </p:sp>
      <p:sp>
        <p:nvSpPr>
          <p:cNvPr id="13" name="Flèche : bas 12">
            <a:extLst>
              <a:ext uri="{FF2B5EF4-FFF2-40B4-BE49-F238E27FC236}">
                <a16:creationId xmlns:a16="http://schemas.microsoft.com/office/drawing/2014/main" id="{CD3C03A6-CB7C-15C3-F7B2-973AD196C8A6}"/>
              </a:ext>
            </a:extLst>
          </p:cNvPr>
          <p:cNvSpPr/>
          <p:nvPr/>
        </p:nvSpPr>
        <p:spPr>
          <a:xfrm>
            <a:off x="8601077" y="3837154"/>
            <a:ext cx="304800" cy="90487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CD56DEC-BC6A-0665-6D78-374E180E6AAB}"/>
              </a:ext>
            </a:extLst>
          </p:cNvPr>
          <p:cNvSpPr txBox="1"/>
          <p:nvPr/>
        </p:nvSpPr>
        <p:spPr>
          <a:xfrm>
            <a:off x="7029329" y="4919396"/>
            <a:ext cx="3448295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Répond au besoin </a:t>
            </a:r>
          </a:p>
        </p:txBody>
      </p:sp>
    </p:spTree>
    <p:extLst>
      <p:ext uri="{BB962C8B-B14F-4D97-AF65-F5344CB8AC3E}">
        <p14:creationId xmlns:p14="http://schemas.microsoft.com/office/powerpoint/2010/main" val="3795956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020E-B19A-F2B0-496D-859B26A7E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F3EF057-28A3-C462-1870-C963A45CE930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1. Une analyse, c’est quoi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79AA9B6-B6D8-1773-03FF-A1C87C21D0B8}"/>
              </a:ext>
            </a:extLst>
          </p:cNvPr>
          <p:cNvSpPr txBox="1"/>
          <p:nvPr/>
        </p:nvSpPr>
        <p:spPr>
          <a:xfrm>
            <a:off x="581026" y="2414595"/>
            <a:ext cx="1129348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Editeur de films </a:t>
            </a:r>
            <a:r>
              <a:rPr lang="fr-FR" sz="2400" dirty="0">
                <a:solidFill>
                  <a:schemeClr val="bg2"/>
                </a:solidFill>
              </a:rPr>
              <a:t>: Promoteur publicitaire d’un film avant sa sortie en salle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190A68-A5BA-66B4-29F8-618B09ECCB9D}"/>
              </a:ext>
            </a:extLst>
          </p:cNvPr>
          <p:cNvSpPr txBox="1"/>
          <p:nvPr/>
        </p:nvSpPr>
        <p:spPr>
          <a:xfrm>
            <a:off x="581026" y="3528923"/>
            <a:ext cx="11293480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2"/>
                </a:solidFill>
              </a:rPr>
              <a:t>Un éditeur souhaiterait comprendre pourquoi son film, </a:t>
            </a:r>
            <a:r>
              <a:rPr lang="fr-FR" sz="2400" dirty="0" err="1">
                <a:solidFill>
                  <a:schemeClr val="bg2"/>
                </a:solidFill>
              </a:rPr>
              <a:t>Thunderbolts</a:t>
            </a:r>
            <a:r>
              <a:rPr lang="fr-FR" sz="2400" dirty="0">
                <a:solidFill>
                  <a:schemeClr val="bg2"/>
                </a:solidFill>
              </a:rPr>
              <a:t>,  n’a pas performé la semaine passée en salle.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5482552-A2C7-D25E-860E-2682BF0F30A8}"/>
              </a:ext>
            </a:extLst>
          </p:cNvPr>
          <p:cNvSpPr txBox="1"/>
          <p:nvPr/>
        </p:nvSpPr>
        <p:spPr>
          <a:xfrm>
            <a:off x="581026" y="5012584"/>
            <a:ext cx="11293480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accent1"/>
                </a:solidFill>
              </a:rPr>
              <a:t>Comment faire?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39C7C81-FC84-9DC6-0E1E-614BBEF2F649}"/>
              </a:ext>
            </a:extLst>
          </p:cNvPr>
          <p:cNvSpPr txBox="1"/>
          <p:nvPr/>
        </p:nvSpPr>
        <p:spPr>
          <a:xfrm>
            <a:off x="3920111" y="1316110"/>
            <a:ext cx="435177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Cas pratique 2</a:t>
            </a:r>
            <a:endParaRPr lang="fr-FR" sz="4000" b="1" u="sn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329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8AF3-E073-5EBD-5D30-73BE0004E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15A6886-FEA0-B248-B89B-19C5FF3EC65C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1. Une analyse, c’est quoi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8D5507-63F2-D465-D0B0-F0B9F6F7B8BE}"/>
              </a:ext>
            </a:extLst>
          </p:cNvPr>
          <p:cNvSpPr txBox="1"/>
          <p:nvPr/>
        </p:nvSpPr>
        <p:spPr>
          <a:xfrm>
            <a:off x="581026" y="2892715"/>
            <a:ext cx="11293480" cy="223811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2"/>
                </a:solidFill>
              </a:rPr>
              <a:t>Pourquoi la semaine passée précisément?</a:t>
            </a:r>
          </a:p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2"/>
                </a:solidFill>
              </a:rPr>
              <a:t>Pourquoi pas avant? </a:t>
            </a:r>
          </a:p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2"/>
                </a:solidFill>
              </a:rPr>
              <a:t>Comment la date de sortie a été choisie ?</a:t>
            </a:r>
          </a:p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2"/>
                </a:solidFill>
              </a:rPr>
              <a:t>Comment la promotion a été menée 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C433DF-FBBD-861C-F7DC-E9C46DFCF7E3}"/>
              </a:ext>
            </a:extLst>
          </p:cNvPr>
          <p:cNvSpPr txBox="1"/>
          <p:nvPr/>
        </p:nvSpPr>
        <p:spPr>
          <a:xfrm>
            <a:off x="3920111" y="1573285"/>
            <a:ext cx="435177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Cas pratique 2</a:t>
            </a:r>
            <a:endParaRPr lang="fr-FR" sz="4000" b="1" u="sn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581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3BC8F-63CE-0A98-4D45-BDECD9C8A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A135D62-1EF4-A212-FBE5-F5C64AFAB1F7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1. Une analyse, c’est quoi 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60DAF7-933F-36BA-5F10-76295DCAF53C}"/>
              </a:ext>
            </a:extLst>
          </p:cNvPr>
          <p:cNvSpPr txBox="1"/>
          <p:nvPr/>
        </p:nvSpPr>
        <p:spPr>
          <a:xfrm>
            <a:off x="581026" y="2600256"/>
            <a:ext cx="11293480" cy="223811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2"/>
                </a:solidFill>
              </a:rPr>
              <a:t>Quel est le film ? </a:t>
            </a:r>
          </a:p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2"/>
                </a:solidFill>
              </a:rPr>
              <a:t>De quoi parle-t ’il ? </a:t>
            </a:r>
          </a:p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2"/>
                </a:solidFill>
              </a:rPr>
              <a:t>Qui est le cœur de cible ?</a:t>
            </a:r>
          </a:p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2"/>
                </a:solidFill>
              </a:rPr>
              <a:t>Quels sont les enjeux?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C0EFA08-89E2-CE31-8E39-E1ECA4554419}"/>
              </a:ext>
            </a:extLst>
          </p:cNvPr>
          <p:cNvGrpSpPr/>
          <p:nvPr/>
        </p:nvGrpSpPr>
        <p:grpSpPr>
          <a:xfrm>
            <a:off x="581026" y="5661996"/>
            <a:ext cx="11293480" cy="646331"/>
            <a:chOff x="581026" y="5084350"/>
            <a:chExt cx="11293480" cy="646331"/>
          </a:xfrm>
        </p:grpSpPr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AD712B03-33C4-C83B-503C-681E0A46CE91}"/>
                </a:ext>
              </a:extLst>
            </p:cNvPr>
            <p:cNvSpPr/>
            <p:nvPr/>
          </p:nvSpPr>
          <p:spPr>
            <a:xfrm>
              <a:off x="1247775" y="5219700"/>
              <a:ext cx="762000" cy="38100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9A4E731-FB4E-D057-4ACB-1EA967F0BF4A}"/>
                </a:ext>
              </a:extLst>
            </p:cNvPr>
            <p:cNvSpPr txBox="1"/>
            <p:nvPr/>
          </p:nvSpPr>
          <p:spPr>
            <a:xfrm>
              <a:off x="581026" y="5084350"/>
              <a:ext cx="11293480" cy="64633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3600" b="1" dirty="0">
                  <a:solidFill>
                    <a:schemeClr val="accent1"/>
                  </a:solidFill>
                </a:rPr>
                <a:t>Besoin : connaitre le public des films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5B88A3BE-DB1D-7C1D-C99E-A0DF520527FB}"/>
              </a:ext>
            </a:extLst>
          </p:cNvPr>
          <p:cNvSpPr txBox="1"/>
          <p:nvPr/>
        </p:nvSpPr>
        <p:spPr>
          <a:xfrm>
            <a:off x="3920111" y="1373260"/>
            <a:ext cx="435177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Cas pratique 2</a:t>
            </a:r>
            <a:endParaRPr lang="fr-FR" sz="4000" b="1" u="sn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9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07535-74E5-5163-858B-3016A6652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7DD7B88-A3EA-9B4A-981F-690763514D68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1. Une analyse, c’est quoi 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7638C2-D51B-E983-7EBB-B83C3C9B0F1A}"/>
              </a:ext>
            </a:extLst>
          </p:cNvPr>
          <p:cNvSpPr txBox="1"/>
          <p:nvPr/>
        </p:nvSpPr>
        <p:spPr>
          <a:xfrm>
            <a:off x="4051877" y="1674807"/>
            <a:ext cx="435177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Cas pratique 2</a:t>
            </a:r>
            <a:endParaRPr lang="fr-FR" sz="4000" b="1" u="sng">
              <a:solidFill>
                <a:schemeClr val="bg2"/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0A6F1C-F1F6-7E14-872D-F790DEDF71A7}"/>
              </a:ext>
            </a:extLst>
          </p:cNvPr>
          <p:cNvGrpSpPr/>
          <p:nvPr/>
        </p:nvGrpSpPr>
        <p:grpSpPr>
          <a:xfrm>
            <a:off x="676275" y="3092589"/>
            <a:ext cx="10740392" cy="707886"/>
            <a:chOff x="676275" y="2721114"/>
            <a:chExt cx="10740392" cy="707886"/>
          </a:xfrm>
        </p:grpSpPr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9CCA93E2-F4FD-6FD0-5903-439E6268F4CE}"/>
                </a:ext>
              </a:extLst>
            </p:cNvPr>
            <p:cNvSpPr/>
            <p:nvPr/>
          </p:nvSpPr>
          <p:spPr>
            <a:xfrm>
              <a:off x="676275" y="2865507"/>
              <a:ext cx="923925" cy="419100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A6E892B-E62B-5B21-254E-7A0355228D55}"/>
                </a:ext>
              </a:extLst>
            </p:cNvPr>
            <p:cNvSpPr txBox="1"/>
            <p:nvPr/>
          </p:nvSpPr>
          <p:spPr>
            <a:xfrm>
              <a:off x="1676794" y="2721114"/>
              <a:ext cx="9739873" cy="707886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4000">
                  <a:solidFill>
                    <a:schemeClr val="bg2"/>
                  </a:solidFill>
                </a:rPr>
                <a:t>Réponse : Etude </a:t>
              </a:r>
              <a:r>
                <a:rPr lang="fr-FR" sz="4000" b="1">
                  <a:solidFill>
                    <a:schemeClr val="bg2"/>
                  </a:solidFill>
                </a:rPr>
                <a:t>CinExpert </a:t>
              </a:r>
              <a:r>
                <a:rPr lang="fr-FR" sz="4000">
                  <a:solidFill>
                    <a:schemeClr val="bg2"/>
                  </a:solidFill>
                </a:rPr>
                <a:t>de</a:t>
              </a:r>
              <a:r>
                <a:rPr lang="fr-FR" sz="4000" b="1">
                  <a:solidFill>
                    <a:schemeClr val="bg2"/>
                  </a:solidFill>
                </a:rPr>
                <a:t> Vertigo</a:t>
              </a:r>
              <a:endParaRPr lang="fr-FR" sz="4000" b="1" u="sng">
                <a:solidFill>
                  <a:schemeClr val="bg2"/>
                </a:solidFill>
              </a:endParaRP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5CA3890A-76F6-2F53-A078-16E28574C4B6}"/>
              </a:ext>
            </a:extLst>
          </p:cNvPr>
          <p:cNvSpPr txBox="1"/>
          <p:nvPr/>
        </p:nvSpPr>
        <p:spPr>
          <a:xfrm>
            <a:off x="1514869" y="4510371"/>
            <a:ext cx="9739873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200" dirty="0">
                <a:solidFill>
                  <a:schemeClr val="bg2"/>
                </a:solidFill>
              </a:rPr>
              <a:t>Mesure hebdomadaire du public en salle</a:t>
            </a:r>
          </a:p>
          <a:p>
            <a:pPr algn="ctr"/>
            <a:r>
              <a:rPr lang="fr-FR" sz="3200" dirty="0">
                <a:solidFill>
                  <a:schemeClr val="bg2"/>
                </a:solidFill>
              </a:rPr>
              <a:t>= </a:t>
            </a:r>
            <a:r>
              <a:rPr lang="fr-FR" sz="3200" b="1" dirty="0">
                <a:solidFill>
                  <a:schemeClr val="bg2"/>
                </a:solidFill>
              </a:rPr>
              <a:t>Qui</a:t>
            </a:r>
            <a:r>
              <a:rPr lang="fr-FR" sz="3200" dirty="0">
                <a:solidFill>
                  <a:schemeClr val="bg2"/>
                </a:solidFill>
              </a:rPr>
              <a:t> voit </a:t>
            </a:r>
            <a:r>
              <a:rPr lang="fr-FR" sz="3200" b="1" dirty="0">
                <a:solidFill>
                  <a:schemeClr val="bg2"/>
                </a:solidFill>
              </a:rPr>
              <a:t>quoi</a:t>
            </a:r>
            <a:endParaRPr lang="fr-FR" sz="3200" b="1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337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38635-33EF-DF53-2CC1-F4A37A525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89C4AC1-A70D-C91F-24F0-491004C6B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390"/>
          <a:stretch>
            <a:fillRect/>
          </a:stretch>
        </p:blipFill>
        <p:spPr>
          <a:xfrm>
            <a:off x="1485901" y="431476"/>
            <a:ext cx="8836832" cy="599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45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5CBFB-E5C0-9A58-71AA-D822D68F8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AEAC801-7EA4-FF5D-2B9A-67F2FC887B32}"/>
              </a:ext>
            </a:extLst>
          </p:cNvPr>
          <p:cNvSpPr txBox="1"/>
          <p:nvPr/>
        </p:nvSpPr>
        <p:spPr>
          <a:xfrm>
            <a:off x="498507" y="317469"/>
            <a:ext cx="11376000" cy="707886"/>
          </a:xfrm>
          <a:prstGeom prst="rect">
            <a:avLst/>
          </a:prstGeom>
          <a:solidFill>
            <a:schemeClr val="tx2"/>
          </a:solidFill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Profil du marché et des principaux films</a:t>
            </a:r>
            <a:endParaRPr lang="fr-FR" sz="4000" b="1" u="sng">
              <a:solidFill>
                <a:schemeClr val="bg2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E429F78-A328-91A8-DD2B-FC43F757C746}"/>
              </a:ext>
            </a:extLst>
          </p:cNvPr>
          <p:cNvGrpSpPr/>
          <p:nvPr/>
        </p:nvGrpSpPr>
        <p:grpSpPr>
          <a:xfrm>
            <a:off x="517830" y="3429000"/>
            <a:ext cx="5578170" cy="2988903"/>
            <a:chOff x="517830" y="3429000"/>
            <a:chExt cx="5578170" cy="2988903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C62AF57D-52E7-EBC1-8815-FA5A9AC12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7394"/>
            <a:stretch>
              <a:fillRect/>
            </a:stretch>
          </p:blipFill>
          <p:spPr>
            <a:xfrm>
              <a:off x="517830" y="3890666"/>
              <a:ext cx="5578170" cy="252723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45418AF9-5C35-64AD-2A05-17B88A01C4D2}"/>
                </a:ext>
              </a:extLst>
            </p:cNvPr>
            <p:cNvSpPr txBox="1"/>
            <p:nvPr/>
          </p:nvSpPr>
          <p:spPr>
            <a:xfrm>
              <a:off x="517830" y="3429000"/>
              <a:ext cx="5578170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400" b="1">
                  <a:solidFill>
                    <a:schemeClr val="bg2"/>
                  </a:solidFill>
                </a:rPr>
                <a:t>Par âge</a:t>
              </a:r>
              <a:endParaRPr lang="fr-FR" sz="2400" b="1" u="sng">
                <a:solidFill>
                  <a:schemeClr val="bg2"/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8E326491-E0B6-4733-D98C-88D43EDDEDDA}"/>
              </a:ext>
            </a:extLst>
          </p:cNvPr>
          <p:cNvGrpSpPr/>
          <p:nvPr/>
        </p:nvGrpSpPr>
        <p:grpSpPr>
          <a:xfrm>
            <a:off x="6037940" y="1025355"/>
            <a:ext cx="5836567" cy="2988903"/>
            <a:chOff x="6037940" y="1025355"/>
            <a:chExt cx="5836567" cy="2988903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77B09B8-0C5F-44E3-0414-AB0BBBADB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8745"/>
            <a:stretch>
              <a:fillRect/>
            </a:stretch>
          </p:blipFill>
          <p:spPr>
            <a:xfrm>
              <a:off x="6037940" y="1487021"/>
              <a:ext cx="5836567" cy="2527237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89DFCCC-E8EA-AEE6-0C29-18DDE84DDB73}"/>
                </a:ext>
              </a:extLst>
            </p:cNvPr>
            <p:cNvSpPr txBox="1"/>
            <p:nvPr/>
          </p:nvSpPr>
          <p:spPr>
            <a:xfrm>
              <a:off x="6037940" y="1025355"/>
              <a:ext cx="5836567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400" b="1">
                  <a:solidFill>
                    <a:schemeClr val="bg2"/>
                  </a:solidFill>
                </a:rPr>
                <a:t>Par habitude de fréquentation</a:t>
              </a:r>
              <a:endParaRPr lang="fr-FR" sz="2400" b="1" u="sng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546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2B1FD-59FA-9F08-77C5-F8342E260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AC92888-40B6-6FD9-5604-96D6A09CF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40" y="926319"/>
            <a:ext cx="9124320" cy="500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9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9AA2B2-0AFD-3510-E7E9-87D684D46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B9D6D79-F57E-94BF-4446-0AB65BA61FDB}"/>
              </a:ext>
            </a:extLst>
          </p:cNvPr>
          <p:cNvSpPr txBox="1"/>
          <p:nvPr/>
        </p:nvSpPr>
        <p:spPr>
          <a:xfrm>
            <a:off x="3483952" y="1568617"/>
            <a:ext cx="55785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>
                <a:solidFill>
                  <a:schemeClr val="bg2"/>
                </a:solidFill>
              </a:rPr>
              <a:t>Préambule</a:t>
            </a:r>
          </a:p>
          <a:p>
            <a:endParaRPr lang="fr-FR" sz="1400" b="1">
              <a:solidFill>
                <a:schemeClr val="bg2"/>
              </a:solidFill>
            </a:endParaRPr>
          </a:p>
          <a:p>
            <a:endParaRPr lang="fr-FR" sz="1400" b="1">
              <a:solidFill>
                <a:schemeClr val="bg2"/>
              </a:solidFill>
            </a:endParaRPr>
          </a:p>
          <a:p>
            <a:r>
              <a:rPr lang="fr-FR" sz="2000" b="1">
                <a:solidFill>
                  <a:schemeClr val="bg2"/>
                </a:solidFill>
              </a:rPr>
              <a:t>Une analyse, c’est quoi ?</a:t>
            </a:r>
          </a:p>
          <a:p>
            <a:endParaRPr lang="fr-FR" sz="1400" b="1">
              <a:solidFill>
                <a:schemeClr val="bg2"/>
              </a:solidFill>
            </a:endParaRPr>
          </a:p>
          <a:p>
            <a:endParaRPr lang="fr-FR" sz="1400" b="1">
              <a:solidFill>
                <a:schemeClr val="bg2"/>
              </a:solidFill>
            </a:endParaRPr>
          </a:p>
          <a:p>
            <a:r>
              <a:rPr lang="fr-FR" sz="2000" b="1">
                <a:solidFill>
                  <a:schemeClr val="bg2"/>
                </a:solidFill>
              </a:rPr>
              <a:t>Python et environnement de travail</a:t>
            </a:r>
          </a:p>
          <a:p>
            <a:endParaRPr lang="fr-FR" sz="1400" b="1">
              <a:solidFill>
                <a:schemeClr val="bg2"/>
              </a:solidFill>
            </a:endParaRPr>
          </a:p>
          <a:p>
            <a:endParaRPr lang="fr-FR" sz="1400" b="1">
              <a:solidFill>
                <a:schemeClr val="bg2"/>
              </a:solidFill>
            </a:endParaRPr>
          </a:p>
          <a:p>
            <a:r>
              <a:rPr lang="fr-FR" sz="2000" b="1">
                <a:solidFill>
                  <a:schemeClr val="bg2"/>
                </a:solidFill>
              </a:rPr>
              <a:t>Data : manipulation, exploration, nettoyage</a:t>
            </a:r>
          </a:p>
          <a:p>
            <a:endParaRPr lang="fr-FR" sz="1400" b="1">
              <a:solidFill>
                <a:schemeClr val="bg2"/>
              </a:solidFill>
            </a:endParaRPr>
          </a:p>
          <a:p>
            <a:endParaRPr lang="fr-FR" sz="1400" b="1">
              <a:solidFill>
                <a:schemeClr val="bg2"/>
              </a:solidFill>
            </a:endParaRPr>
          </a:p>
          <a:p>
            <a:r>
              <a:rPr lang="fr-FR" sz="2000" b="1">
                <a:solidFill>
                  <a:schemeClr val="bg2"/>
                </a:solidFill>
              </a:rPr>
              <a:t>Data : Visualisation</a:t>
            </a:r>
          </a:p>
          <a:p>
            <a:endParaRPr lang="fr-FR" sz="1400" b="1">
              <a:solidFill>
                <a:schemeClr val="bg2"/>
              </a:solidFill>
            </a:endParaRPr>
          </a:p>
          <a:p>
            <a:endParaRPr lang="fr-FR" sz="1400" b="1">
              <a:solidFill>
                <a:schemeClr val="bg2"/>
              </a:solidFill>
            </a:endParaRPr>
          </a:p>
          <a:p>
            <a:r>
              <a:rPr lang="fr-FR" sz="2000" b="1">
                <a:solidFill>
                  <a:schemeClr val="bg2"/>
                </a:solidFill>
              </a:rPr>
              <a:t>Data : Présentation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A9022E-385D-5879-CB38-5D1E59982848}"/>
              </a:ext>
            </a:extLst>
          </p:cNvPr>
          <p:cNvSpPr txBox="1"/>
          <p:nvPr/>
        </p:nvSpPr>
        <p:spPr>
          <a:xfrm>
            <a:off x="2779102" y="1568617"/>
            <a:ext cx="5650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chemeClr val="bg2"/>
                </a:solidFill>
              </a:rPr>
              <a:t>0.</a:t>
            </a: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r>
              <a:rPr lang="fr-FR" sz="2000" b="1">
                <a:solidFill>
                  <a:schemeClr val="bg2"/>
                </a:solidFill>
              </a:rPr>
              <a:t>1.</a:t>
            </a: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r>
              <a:rPr lang="fr-FR" sz="2000" b="1">
                <a:solidFill>
                  <a:schemeClr val="bg2"/>
                </a:solidFill>
              </a:rPr>
              <a:t>2.</a:t>
            </a: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r>
              <a:rPr lang="fr-FR" sz="2000" b="1">
                <a:solidFill>
                  <a:schemeClr val="bg2"/>
                </a:solidFill>
              </a:rPr>
              <a:t>3.</a:t>
            </a: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r>
              <a:rPr lang="fr-FR" sz="2000" b="1">
                <a:solidFill>
                  <a:schemeClr val="bg2"/>
                </a:solidFill>
              </a:rPr>
              <a:t>4.</a:t>
            </a: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endParaRPr lang="fr-FR" sz="1400" b="1">
              <a:solidFill>
                <a:schemeClr val="bg2"/>
              </a:solidFill>
            </a:endParaRPr>
          </a:p>
          <a:p>
            <a:pPr algn="ctr"/>
            <a:r>
              <a:rPr lang="fr-FR" sz="2000" b="1">
                <a:solidFill>
                  <a:schemeClr val="bg2"/>
                </a:solidFill>
              </a:rPr>
              <a:t>5.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05CA631B-0D33-3FA2-9842-D5F45765A079}"/>
              </a:ext>
            </a:extLst>
          </p:cNvPr>
          <p:cNvSpPr/>
          <p:nvPr/>
        </p:nvSpPr>
        <p:spPr>
          <a:xfrm>
            <a:off x="2779104" y="471020"/>
            <a:ext cx="6262321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>
                <a:solidFill>
                  <a:schemeClr val="bg2"/>
                </a:solidFill>
              </a:rPr>
              <a:t>Plan du cours</a:t>
            </a:r>
            <a:endParaRPr lang="fr-FR" sz="20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47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128D-052C-C8C3-FA19-A4AFDABB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32B1E8-024C-F80C-D116-772228DD98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2. Python et environnement de travail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7DCBFB-5DD1-19B0-C0AD-97BED37F9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71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743AB-75B1-8412-605D-D2578A401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9DC84-4BB0-5FEA-C260-BD388ADEE711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EDA9FC9-DF4E-F32C-8D37-B3931E10A9A1}"/>
              </a:ext>
            </a:extLst>
          </p:cNvPr>
          <p:cNvSpPr txBox="1"/>
          <p:nvPr/>
        </p:nvSpPr>
        <p:spPr>
          <a:xfrm>
            <a:off x="676681" y="150669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Environnement de travail ? </a:t>
            </a:r>
            <a:endParaRPr lang="fr-FR" sz="4000" b="1" u="sng">
              <a:solidFill>
                <a:schemeClr val="bg2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5D1EB83-1D0D-31CB-3774-790957314718}"/>
              </a:ext>
            </a:extLst>
          </p:cNvPr>
          <p:cNvGrpSpPr/>
          <p:nvPr/>
        </p:nvGrpSpPr>
        <p:grpSpPr>
          <a:xfrm>
            <a:off x="2002971" y="2747125"/>
            <a:ext cx="9665154" cy="584775"/>
            <a:chOff x="2002971" y="3137650"/>
            <a:chExt cx="9665154" cy="584775"/>
          </a:xfrm>
        </p:grpSpPr>
        <p:sp>
          <p:nvSpPr>
            <p:cNvPr id="5" name="Flèche : droite 4">
              <a:extLst>
                <a:ext uri="{FF2B5EF4-FFF2-40B4-BE49-F238E27FC236}">
                  <a16:creationId xmlns:a16="http://schemas.microsoft.com/office/drawing/2014/main" id="{5C713A86-3985-9B3F-35DD-7E50BDFB7763}"/>
                </a:ext>
              </a:extLst>
            </p:cNvPr>
            <p:cNvSpPr/>
            <p:nvPr/>
          </p:nvSpPr>
          <p:spPr>
            <a:xfrm>
              <a:off x="2002971" y="3234094"/>
              <a:ext cx="1107866" cy="391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DF5CFC5-C078-8701-D7B2-804EFE4EF214}"/>
                </a:ext>
              </a:extLst>
            </p:cNvPr>
            <p:cNvSpPr txBox="1"/>
            <p:nvPr/>
          </p:nvSpPr>
          <p:spPr>
            <a:xfrm>
              <a:off x="2123900" y="3137650"/>
              <a:ext cx="9544225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r"/>
              <a:r>
                <a:rPr lang="fr-FR" sz="3200" dirty="0">
                  <a:solidFill>
                    <a:schemeClr val="bg2"/>
                  </a:solidFill>
                </a:rPr>
                <a:t>Maison avec juste les meubles nécessaires</a:t>
              </a:r>
              <a:endParaRPr lang="fr-FR" sz="3200" u="sng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1BA8BD4-A428-7A35-A49D-DB55BF4299D5}"/>
              </a:ext>
            </a:extLst>
          </p:cNvPr>
          <p:cNvGrpSpPr/>
          <p:nvPr/>
        </p:nvGrpSpPr>
        <p:grpSpPr>
          <a:xfrm>
            <a:off x="2002971" y="3790950"/>
            <a:ext cx="8484054" cy="584775"/>
            <a:chOff x="2002971" y="4010025"/>
            <a:chExt cx="8484054" cy="584775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E8F3A4F-FABC-CAF0-7344-4811D1980E12}"/>
                </a:ext>
              </a:extLst>
            </p:cNvPr>
            <p:cNvSpPr txBox="1"/>
            <p:nvPr/>
          </p:nvSpPr>
          <p:spPr>
            <a:xfrm>
              <a:off x="2002971" y="4010025"/>
              <a:ext cx="8484054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3200" u="sng" dirty="0">
                  <a:solidFill>
                    <a:schemeClr val="bg2"/>
                  </a:solidFill>
                </a:rPr>
                <a:t>Toujours</a:t>
              </a:r>
              <a:r>
                <a:rPr lang="fr-FR" sz="3200" dirty="0">
                  <a:solidFill>
                    <a:schemeClr val="bg2"/>
                  </a:solidFill>
                </a:rPr>
                <a:t> les </a:t>
              </a:r>
              <a:r>
                <a:rPr lang="fr-FR" sz="3200" u="sng" dirty="0">
                  <a:solidFill>
                    <a:schemeClr val="bg2"/>
                  </a:solidFill>
                </a:rPr>
                <a:t>mêmes conditions</a:t>
              </a:r>
            </a:p>
          </p:txBody>
        </p:sp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60F7B807-2D81-869A-4E66-4191082AFB3A}"/>
                </a:ext>
              </a:extLst>
            </p:cNvPr>
            <p:cNvSpPr/>
            <p:nvPr/>
          </p:nvSpPr>
          <p:spPr>
            <a:xfrm>
              <a:off x="2002971" y="4106469"/>
              <a:ext cx="1107866" cy="391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53ACA57F-AA38-6C5E-E899-E052914AA2E9}"/>
              </a:ext>
            </a:extLst>
          </p:cNvPr>
          <p:cNvGrpSpPr/>
          <p:nvPr/>
        </p:nvGrpSpPr>
        <p:grpSpPr>
          <a:xfrm>
            <a:off x="2002971" y="4831672"/>
            <a:ext cx="8484054" cy="584775"/>
            <a:chOff x="2002971" y="4831672"/>
            <a:chExt cx="8484054" cy="584775"/>
          </a:xfrm>
        </p:grpSpPr>
        <p:sp>
          <p:nvSpPr>
            <p:cNvPr id="14" name="Flèche : droite 13">
              <a:extLst>
                <a:ext uri="{FF2B5EF4-FFF2-40B4-BE49-F238E27FC236}">
                  <a16:creationId xmlns:a16="http://schemas.microsoft.com/office/drawing/2014/main" id="{A72E79F4-BF1E-85B1-602B-B21BE320F07E}"/>
                </a:ext>
              </a:extLst>
            </p:cNvPr>
            <p:cNvSpPr/>
            <p:nvPr/>
          </p:nvSpPr>
          <p:spPr>
            <a:xfrm>
              <a:off x="2002971" y="4978844"/>
              <a:ext cx="1107866" cy="39188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5AE9384-7B94-BF05-D4CA-9ED6F7860131}"/>
                </a:ext>
              </a:extLst>
            </p:cNvPr>
            <p:cNvSpPr txBox="1"/>
            <p:nvPr/>
          </p:nvSpPr>
          <p:spPr>
            <a:xfrm>
              <a:off x="3110837" y="4831672"/>
              <a:ext cx="7376188" cy="58477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r>
                <a:rPr lang="fr-FR" sz="3200" dirty="0">
                  <a:solidFill>
                    <a:schemeClr val="bg2"/>
                  </a:solidFill>
                </a:rPr>
                <a:t>Accessible depuis de machines 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486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02EF2-EFFD-D3C5-7D8C-4F34B6E2A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B2EEED6-6DE0-82AC-3860-17E060470A2A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58B7ED-3F3E-57A5-160D-D774D57E2EDB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Multitude d’outils</a:t>
            </a:r>
            <a:endParaRPr lang="fr-FR" sz="4000" b="1" u="sng">
              <a:solidFill>
                <a:schemeClr val="bg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AA0EF41-4C38-4B5A-2265-9419EA05F54E}"/>
              </a:ext>
            </a:extLst>
          </p:cNvPr>
          <p:cNvSpPr txBox="1"/>
          <p:nvPr/>
        </p:nvSpPr>
        <p:spPr>
          <a:xfrm>
            <a:off x="1257300" y="2491553"/>
            <a:ext cx="8791576" cy="52322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2"/>
                </a:solidFill>
              </a:rPr>
              <a:t>IDE</a:t>
            </a:r>
            <a:r>
              <a:rPr lang="fr-FR" sz="2800" dirty="0">
                <a:solidFill>
                  <a:schemeClr val="bg2"/>
                </a:solidFill>
              </a:rPr>
              <a:t> : </a:t>
            </a:r>
            <a:r>
              <a:rPr lang="fr-FR" sz="2800" u="sng" dirty="0" err="1">
                <a:solidFill>
                  <a:schemeClr val="bg2"/>
                </a:solidFill>
              </a:rPr>
              <a:t>VSCode</a:t>
            </a:r>
            <a:r>
              <a:rPr lang="fr-FR" sz="2800" dirty="0">
                <a:solidFill>
                  <a:schemeClr val="bg2"/>
                </a:solidFill>
              </a:rPr>
              <a:t>, </a:t>
            </a:r>
            <a:r>
              <a:rPr lang="fr-FR" sz="2800" u="sng" dirty="0" err="1">
                <a:solidFill>
                  <a:schemeClr val="bg2"/>
                </a:solidFill>
              </a:rPr>
              <a:t>PyCharm</a:t>
            </a:r>
            <a:r>
              <a:rPr lang="fr-FR" sz="2800" dirty="0">
                <a:solidFill>
                  <a:schemeClr val="bg2"/>
                </a:solidFill>
              </a:rPr>
              <a:t>, </a:t>
            </a:r>
            <a:r>
              <a:rPr lang="fr-FR" sz="2800" dirty="0" err="1">
                <a:solidFill>
                  <a:schemeClr val="bg2"/>
                </a:solidFill>
              </a:rPr>
              <a:t>Spyder</a:t>
            </a:r>
            <a:r>
              <a:rPr lang="fr-FR" sz="2800" dirty="0">
                <a:solidFill>
                  <a:schemeClr val="bg2"/>
                </a:solidFill>
              </a:rPr>
              <a:t>, Komodo, </a:t>
            </a:r>
            <a:r>
              <a:rPr lang="fr-FR" sz="2800" dirty="0" err="1">
                <a:solidFill>
                  <a:schemeClr val="bg2"/>
                </a:solidFill>
              </a:rPr>
              <a:t>Vim</a:t>
            </a:r>
            <a:r>
              <a:rPr lang="fr-FR" sz="2800" dirty="0">
                <a:solidFill>
                  <a:schemeClr val="bg2"/>
                </a:solidFill>
              </a:rPr>
              <a:t>…</a:t>
            </a:r>
            <a:endParaRPr lang="fr-FR" sz="2800" b="1" u="sng" dirty="0">
              <a:solidFill>
                <a:schemeClr val="bg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8C33B8-1F3C-914B-53E5-49ED0F9EAFD1}"/>
              </a:ext>
            </a:extLst>
          </p:cNvPr>
          <p:cNvSpPr txBox="1"/>
          <p:nvPr/>
        </p:nvSpPr>
        <p:spPr>
          <a:xfrm>
            <a:off x="1257300" y="3420554"/>
            <a:ext cx="8791576" cy="95410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2"/>
                </a:solidFill>
              </a:rPr>
              <a:t>Notebook </a:t>
            </a:r>
            <a:r>
              <a:rPr lang="fr-FR" sz="2800" dirty="0">
                <a:solidFill>
                  <a:schemeClr val="bg2"/>
                </a:solidFill>
              </a:rPr>
              <a:t>: </a:t>
            </a:r>
            <a:r>
              <a:rPr lang="fr-FR" sz="2800" u="sng" dirty="0" err="1">
                <a:solidFill>
                  <a:schemeClr val="bg2"/>
                </a:solidFill>
              </a:rPr>
              <a:t>Jupyter</a:t>
            </a:r>
            <a:r>
              <a:rPr lang="fr-FR" sz="2800" dirty="0">
                <a:solidFill>
                  <a:schemeClr val="bg2"/>
                </a:solidFill>
              </a:rPr>
              <a:t>, </a:t>
            </a:r>
            <a:r>
              <a:rPr lang="fr-FR" sz="2800" dirty="0" err="1">
                <a:solidFill>
                  <a:schemeClr val="bg2"/>
                </a:solidFill>
              </a:rPr>
              <a:t>JupyterLab</a:t>
            </a:r>
            <a:r>
              <a:rPr lang="fr-FR" sz="2800" dirty="0">
                <a:solidFill>
                  <a:schemeClr val="bg2"/>
                </a:solidFill>
              </a:rPr>
              <a:t>, </a:t>
            </a:r>
            <a:r>
              <a:rPr lang="fr-FR" sz="2800" dirty="0" err="1">
                <a:solidFill>
                  <a:schemeClr val="bg2"/>
                </a:solidFill>
              </a:rPr>
              <a:t>GoogleColab</a:t>
            </a:r>
            <a:r>
              <a:rPr lang="fr-FR" sz="2800" dirty="0">
                <a:solidFill>
                  <a:schemeClr val="bg2"/>
                </a:solidFill>
              </a:rPr>
              <a:t>, Azure, </a:t>
            </a:r>
            <a:r>
              <a:rPr lang="fr-FR" sz="2800" dirty="0" err="1">
                <a:solidFill>
                  <a:schemeClr val="bg2"/>
                </a:solidFill>
              </a:rPr>
              <a:t>DeepNote</a:t>
            </a:r>
            <a:r>
              <a:rPr lang="fr-FR" sz="2800" dirty="0">
                <a:solidFill>
                  <a:schemeClr val="bg2"/>
                </a:solidFill>
              </a:rPr>
              <a:t>, </a:t>
            </a:r>
            <a:r>
              <a:rPr lang="fr-FR" sz="2800" dirty="0" err="1">
                <a:solidFill>
                  <a:schemeClr val="bg2"/>
                </a:solidFill>
              </a:rPr>
              <a:t>Datalore</a:t>
            </a:r>
            <a:r>
              <a:rPr lang="fr-FR" sz="2800" dirty="0">
                <a:solidFill>
                  <a:schemeClr val="bg2"/>
                </a:solidFill>
              </a:rPr>
              <a:t>…</a:t>
            </a:r>
            <a:endParaRPr lang="fr-FR" sz="2800" b="1" u="sng" dirty="0">
              <a:solidFill>
                <a:schemeClr val="bg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09E3771-F63D-21D4-923E-356DDFBA1ADE}"/>
              </a:ext>
            </a:extLst>
          </p:cNvPr>
          <p:cNvSpPr txBox="1"/>
          <p:nvPr/>
        </p:nvSpPr>
        <p:spPr>
          <a:xfrm>
            <a:off x="1257299" y="4720911"/>
            <a:ext cx="8791576" cy="95410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2"/>
                </a:solidFill>
              </a:rPr>
              <a:t>Version Control System </a:t>
            </a:r>
            <a:r>
              <a:rPr lang="fr-FR" sz="2800" dirty="0">
                <a:solidFill>
                  <a:schemeClr val="bg2"/>
                </a:solidFill>
              </a:rPr>
              <a:t>: </a:t>
            </a:r>
            <a:r>
              <a:rPr lang="fr-FR" sz="2800" b="1" u="sng" dirty="0">
                <a:solidFill>
                  <a:schemeClr val="bg2"/>
                </a:solidFill>
              </a:rPr>
              <a:t>Git</a:t>
            </a:r>
            <a:r>
              <a:rPr lang="fr-FR" sz="2800" dirty="0">
                <a:solidFill>
                  <a:schemeClr val="bg2"/>
                </a:solidFill>
              </a:rPr>
              <a:t>, Mercurial, </a:t>
            </a:r>
            <a:r>
              <a:rPr lang="fr-FR" sz="2800" dirty="0" err="1">
                <a:solidFill>
                  <a:schemeClr val="bg2"/>
                </a:solidFill>
              </a:rPr>
              <a:t>Surversion</a:t>
            </a:r>
            <a:r>
              <a:rPr lang="fr-FR" sz="2800" dirty="0">
                <a:solidFill>
                  <a:schemeClr val="bg2"/>
                </a:solidFill>
              </a:rPr>
              <a:t>, </a:t>
            </a:r>
            <a:r>
              <a:rPr lang="fr-FR" sz="2800" dirty="0" err="1">
                <a:solidFill>
                  <a:schemeClr val="bg2"/>
                </a:solidFill>
              </a:rPr>
              <a:t>Perforce</a:t>
            </a:r>
            <a:r>
              <a:rPr lang="fr-FR" sz="2800" dirty="0">
                <a:solidFill>
                  <a:schemeClr val="bg2"/>
                </a:solidFill>
              </a:rPr>
              <a:t> (Jeux Vidéo), …</a:t>
            </a:r>
            <a:endParaRPr lang="fr-FR" sz="2800" b="1" u="sng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056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94844-79BD-CD37-115C-A0F2FB5ED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8C20128-B9E7-2BA5-8873-3D0F5E8C61A8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08BAE1-CA22-6BED-CDFA-56841F288934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Multitude d’outils</a:t>
            </a:r>
            <a:endParaRPr lang="fr-FR" sz="4000" b="1" u="sng">
              <a:solidFill>
                <a:schemeClr val="bg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0D0E01-0196-D9C6-801A-383840CF4554}"/>
              </a:ext>
            </a:extLst>
          </p:cNvPr>
          <p:cNvSpPr txBox="1"/>
          <p:nvPr/>
        </p:nvSpPr>
        <p:spPr>
          <a:xfrm>
            <a:off x="2614612" y="2501984"/>
            <a:ext cx="7210425" cy="138499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800">
                <a:solidFill>
                  <a:schemeClr val="bg2"/>
                </a:solidFill>
              </a:rPr>
              <a:t>Frontend et UX différents</a:t>
            </a:r>
          </a:p>
          <a:p>
            <a:pPr algn="ctr"/>
            <a:endParaRPr lang="fr-FR" sz="2800">
              <a:solidFill>
                <a:schemeClr val="bg2"/>
              </a:solidFill>
            </a:endParaRPr>
          </a:p>
          <a:p>
            <a:pPr algn="ctr"/>
            <a:r>
              <a:rPr lang="fr-FR" sz="2800">
                <a:solidFill>
                  <a:schemeClr val="bg2"/>
                </a:solidFill>
              </a:rPr>
              <a:t>Principes de fonctionnement </a:t>
            </a:r>
            <a:r>
              <a:rPr lang="fr-FR" sz="2800" b="1" u="sng">
                <a:solidFill>
                  <a:schemeClr val="bg2"/>
                </a:solidFill>
              </a:rPr>
              <a:t>identiques</a:t>
            </a:r>
          </a:p>
        </p:txBody>
      </p:sp>
      <p:sp>
        <p:nvSpPr>
          <p:cNvPr id="2" name="Flèche : droite 1">
            <a:extLst>
              <a:ext uri="{FF2B5EF4-FFF2-40B4-BE49-F238E27FC236}">
                <a16:creationId xmlns:a16="http://schemas.microsoft.com/office/drawing/2014/main" id="{E9EA0D1D-2AA1-9306-782A-95542A3EFB7E}"/>
              </a:ext>
            </a:extLst>
          </p:cNvPr>
          <p:cNvSpPr/>
          <p:nvPr/>
        </p:nvSpPr>
        <p:spPr>
          <a:xfrm>
            <a:off x="895105" y="4617395"/>
            <a:ext cx="771770" cy="3714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D567241-3AD1-5B42-2D17-DF43CF2FC706}"/>
              </a:ext>
            </a:extLst>
          </p:cNvPr>
          <p:cNvSpPr txBox="1"/>
          <p:nvPr/>
        </p:nvSpPr>
        <p:spPr>
          <a:xfrm>
            <a:off x="2086649" y="4541522"/>
            <a:ext cx="8596313" cy="52322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800">
                <a:solidFill>
                  <a:schemeClr val="bg2"/>
                </a:solidFill>
              </a:rPr>
              <a:t>Maitrise de l’un =&gt; Adaptation rapide à l’autre</a:t>
            </a:r>
            <a:endParaRPr lang="fr-FR" sz="2800" b="1" u="sng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82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30AD8-EF43-8C04-3AB1-18A4CB08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CDD7487-83EC-7DF9-8E06-B2A7F796F2B4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D97252-5262-604A-2943-C19BAC707E0E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Python : Rappels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B33B52-F5E2-7D0B-9ACC-B78B2D9EF454}"/>
              </a:ext>
            </a:extLst>
          </p:cNvPr>
          <p:cNvSpPr txBox="1"/>
          <p:nvPr/>
        </p:nvSpPr>
        <p:spPr>
          <a:xfrm>
            <a:off x="1018929" y="2575230"/>
            <a:ext cx="4286496" cy="36009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Avantages</a:t>
            </a:r>
          </a:p>
          <a:p>
            <a:pPr algn="ctr"/>
            <a:endParaRPr lang="fr-FR" sz="2400" b="1" dirty="0">
              <a:solidFill>
                <a:schemeClr val="bg2"/>
              </a:solidFill>
            </a:endParaRPr>
          </a:p>
          <a:p>
            <a:pPr algn="ctr"/>
            <a:r>
              <a:rPr lang="fr-FR" sz="2000" dirty="0">
                <a:solidFill>
                  <a:schemeClr val="bg2"/>
                </a:solidFill>
              </a:rPr>
              <a:t>Lecture / Ecriture facile</a:t>
            </a:r>
          </a:p>
          <a:p>
            <a:pPr algn="ctr"/>
            <a:r>
              <a:rPr lang="fr-FR" sz="2000" dirty="0">
                <a:solidFill>
                  <a:schemeClr val="bg2"/>
                </a:solidFill>
              </a:rPr>
              <a:t>Courbe d’apprentissage douce</a:t>
            </a:r>
          </a:p>
          <a:p>
            <a:pPr algn="ctr"/>
            <a:r>
              <a:rPr lang="fr-FR" sz="2000" dirty="0">
                <a:solidFill>
                  <a:schemeClr val="bg2"/>
                </a:solidFill>
              </a:rPr>
              <a:t>Versatile</a:t>
            </a:r>
          </a:p>
          <a:p>
            <a:pPr algn="ctr"/>
            <a:r>
              <a:rPr lang="fr-FR" sz="2000" dirty="0">
                <a:solidFill>
                  <a:schemeClr val="bg2"/>
                </a:solidFill>
              </a:rPr>
              <a:t>Dynamic </a:t>
            </a:r>
            <a:r>
              <a:rPr lang="fr-FR" sz="2000" dirty="0" err="1">
                <a:solidFill>
                  <a:schemeClr val="bg2"/>
                </a:solidFill>
              </a:rPr>
              <a:t>typing</a:t>
            </a:r>
            <a:endParaRPr lang="fr-FR" sz="2000" dirty="0">
              <a:solidFill>
                <a:schemeClr val="bg2"/>
              </a:solidFill>
            </a:endParaRPr>
          </a:p>
          <a:p>
            <a:pPr algn="ctr"/>
            <a:r>
              <a:rPr lang="fr-FR" sz="2000" dirty="0">
                <a:solidFill>
                  <a:schemeClr val="bg2"/>
                </a:solidFill>
              </a:rPr>
              <a:t>Open Source</a:t>
            </a:r>
          </a:p>
          <a:p>
            <a:pPr algn="ctr"/>
            <a:r>
              <a:rPr lang="fr-FR" sz="2000" dirty="0">
                <a:solidFill>
                  <a:schemeClr val="bg2"/>
                </a:solidFill>
              </a:rPr>
              <a:t>Communauté énorme et active</a:t>
            </a:r>
          </a:p>
          <a:p>
            <a:pPr algn="ctr"/>
            <a:r>
              <a:rPr lang="fr-FR" sz="2000" dirty="0">
                <a:solidFill>
                  <a:schemeClr val="bg2"/>
                </a:solidFill>
              </a:rPr>
              <a:t>Nombreuses librairies tierces</a:t>
            </a:r>
          </a:p>
          <a:p>
            <a:pPr algn="ctr"/>
            <a:r>
              <a:rPr lang="fr-FR" sz="2000" dirty="0">
                <a:solidFill>
                  <a:schemeClr val="bg2"/>
                </a:solidFill>
              </a:rPr>
              <a:t>Langage interprété</a:t>
            </a:r>
          </a:p>
          <a:p>
            <a:pPr algn="ctr"/>
            <a:r>
              <a:rPr lang="fr-FR" sz="2000" dirty="0">
                <a:solidFill>
                  <a:schemeClr val="bg2"/>
                </a:solidFill>
              </a:rPr>
              <a:t>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42EB574-1F60-63B4-2330-E445ED0D406F}"/>
              </a:ext>
            </a:extLst>
          </p:cNvPr>
          <p:cNvSpPr txBox="1"/>
          <p:nvPr/>
        </p:nvSpPr>
        <p:spPr>
          <a:xfrm>
            <a:off x="6610228" y="2575229"/>
            <a:ext cx="4286496" cy="276998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Inconvénient</a:t>
            </a:r>
          </a:p>
          <a:p>
            <a:pPr algn="ctr"/>
            <a:endParaRPr lang="fr-FR" sz="2400" b="1" dirty="0">
              <a:solidFill>
                <a:schemeClr val="bg2"/>
              </a:solidFill>
            </a:endParaRPr>
          </a:p>
          <a:p>
            <a:pPr algn="ctr"/>
            <a:r>
              <a:rPr lang="fr-FR" sz="1800" dirty="0">
                <a:solidFill>
                  <a:schemeClr val="bg2"/>
                </a:solidFill>
              </a:rPr>
              <a:t>Lenteur +++</a:t>
            </a:r>
          </a:p>
          <a:p>
            <a:pPr algn="ctr"/>
            <a:r>
              <a:rPr lang="fr-FR" sz="1800" dirty="0">
                <a:solidFill>
                  <a:schemeClr val="bg2"/>
                </a:solidFill>
              </a:rPr>
              <a:t>Memory inefficient</a:t>
            </a:r>
          </a:p>
          <a:p>
            <a:pPr algn="ctr"/>
            <a:r>
              <a:rPr lang="fr-FR" sz="1800" dirty="0">
                <a:solidFill>
                  <a:schemeClr val="bg2"/>
                </a:solidFill>
              </a:rPr>
              <a:t>Weak mobile computation</a:t>
            </a:r>
          </a:p>
          <a:p>
            <a:pPr algn="ctr"/>
            <a:r>
              <a:rPr lang="fr-FR" sz="1800" dirty="0">
                <a:solidFill>
                  <a:schemeClr val="bg2"/>
                </a:solidFill>
              </a:rPr>
              <a:t>Dynamic </a:t>
            </a:r>
            <a:r>
              <a:rPr lang="fr-FR" sz="1800" dirty="0" err="1">
                <a:solidFill>
                  <a:schemeClr val="bg2"/>
                </a:solidFill>
              </a:rPr>
              <a:t>typing</a:t>
            </a:r>
            <a:endParaRPr lang="fr-FR" sz="1800" dirty="0">
              <a:solidFill>
                <a:schemeClr val="bg2"/>
              </a:solidFill>
            </a:endParaRPr>
          </a:p>
          <a:p>
            <a:pPr algn="ctr"/>
            <a:r>
              <a:rPr lang="fr-FR" sz="1800" dirty="0">
                <a:solidFill>
                  <a:schemeClr val="bg2"/>
                </a:solidFill>
              </a:rPr>
              <a:t>Multithreading limité (GIL)</a:t>
            </a:r>
          </a:p>
          <a:p>
            <a:pPr algn="ctr"/>
            <a:r>
              <a:rPr lang="fr-FR" sz="1800" dirty="0">
                <a:solidFill>
                  <a:schemeClr val="bg2"/>
                </a:solidFill>
              </a:rPr>
              <a:t>Support mobile limité</a:t>
            </a:r>
          </a:p>
          <a:p>
            <a:pPr algn="ctr"/>
            <a:r>
              <a:rPr lang="fr-FR" sz="1800" dirty="0">
                <a:solidFill>
                  <a:schemeClr val="bg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6902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A86D-F609-B966-194E-7DAF0E681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B5394EA-21A1-F5D4-9498-802CC306BD70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2ADF85-51BB-2553-BFA8-79790217A637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Python : Rappels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C5B398C-DCA9-4F84-F682-ACEC2FB6AFF2}"/>
              </a:ext>
            </a:extLst>
          </p:cNvPr>
          <p:cNvSpPr txBox="1"/>
          <p:nvPr/>
        </p:nvSpPr>
        <p:spPr>
          <a:xfrm>
            <a:off x="4819527" y="2079667"/>
            <a:ext cx="255294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Objets Natifs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A9EADA-C5FE-3CBF-F916-8F4EC170E07A}"/>
              </a:ext>
            </a:extLst>
          </p:cNvPr>
          <p:cNvSpPr txBox="1"/>
          <p:nvPr/>
        </p:nvSpPr>
        <p:spPr>
          <a:xfrm>
            <a:off x="848586" y="3359053"/>
            <a:ext cx="130072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2"/>
                </a:solidFill>
              </a:rPr>
              <a:t>Eléments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B0F5DC-7776-6622-8EDC-567B42A9CFB8}"/>
              </a:ext>
            </a:extLst>
          </p:cNvPr>
          <p:cNvSpPr txBox="1"/>
          <p:nvPr/>
        </p:nvSpPr>
        <p:spPr>
          <a:xfrm>
            <a:off x="3466978" y="3359053"/>
            <a:ext cx="255294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2"/>
                </a:solidFill>
              </a:rPr>
              <a:t>Collections / Itérable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30E45F33-AF70-7D40-857C-6C5F179DFF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2244"/>
          <a:stretch>
            <a:fillRect/>
          </a:stretch>
        </p:blipFill>
        <p:spPr>
          <a:xfrm>
            <a:off x="5183312" y="3724425"/>
            <a:ext cx="1711756" cy="74535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340D946-CDC8-68A9-A0F6-C89280A0A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32" y="3724425"/>
            <a:ext cx="778853" cy="84757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747169F-2B31-E233-3C31-9E45B45FA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976" y="3724425"/>
            <a:ext cx="1319796" cy="84757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7FF146A5-5792-7524-DA3E-1877302A4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6298" y="3724425"/>
            <a:ext cx="2513740" cy="745353"/>
          </a:xfrm>
          <a:prstGeom prst="rect">
            <a:avLst/>
          </a:prstGeom>
        </p:spPr>
      </p:pic>
      <p:graphicFrame>
        <p:nvGraphicFramePr>
          <p:cNvPr id="42" name="Tableau 41">
            <a:extLst>
              <a:ext uri="{FF2B5EF4-FFF2-40B4-BE49-F238E27FC236}">
                <a16:creationId xmlns:a16="http://schemas.microsoft.com/office/drawing/2014/main" id="{46FF80CB-B4FB-1A33-6F7F-7734BB918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090345"/>
              </p:ext>
            </p:extLst>
          </p:nvPr>
        </p:nvGraphicFramePr>
        <p:xfrm>
          <a:off x="6852347" y="3189618"/>
          <a:ext cx="4644326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103">
                  <a:extLst>
                    <a:ext uri="{9D8B030D-6E8A-4147-A177-3AD203B41FA5}">
                      <a16:colId xmlns:a16="http://schemas.microsoft.com/office/drawing/2014/main" val="557957465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val="252430860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156577094"/>
                    </a:ext>
                  </a:extLst>
                </a:gridCol>
                <a:gridCol w="1285873">
                  <a:extLst>
                    <a:ext uri="{9D8B030D-6E8A-4147-A177-3AD203B41FA5}">
                      <a16:colId xmlns:a16="http://schemas.microsoft.com/office/drawing/2014/main" val="3042768101"/>
                    </a:ext>
                  </a:extLst>
                </a:gridCol>
              </a:tblGrid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Ordonné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Mutable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Appartenance</a:t>
                      </a:r>
                    </a:p>
                    <a:p>
                      <a:pPr algn="ctr"/>
                      <a:r>
                        <a:rPr lang="fr-FR" sz="1200"/>
                        <a:t>(relative)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Mémoire (relative)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6831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O(n) :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7377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O(n) :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0,1 –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4382394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O(1) : 10</a:t>
                      </a:r>
                      <a:r>
                        <a:rPr lang="fr-FR" sz="1200" baseline="30000"/>
                        <a:t>-4</a:t>
                      </a:r>
                      <a:r>
                        <a:rPr lang="fr-FR" sz="1200"/>
                        <a:t> </a:t>
                      </a:r>
                      <a:r>
                        <a:rPr lang="fr-FR" sz="1200" baseline="30000"/>
                        <a:t> </a:t>
                      </a:r>
                      <a:r>
                        <a:rPr lang="fr-FR" sz="1200" baseline="0"/>
                        <a:t>– 10</a:t>
                      </a:r>
                      <a:r>
                        <a:rPr lang="fr-FR" sz="1200" baseline="30000"/>
                        <a:t>-5</a:t>
                      </a:r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10 – 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5543657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mpd="sng">
                      <a:noFill/>
                    </a:lnL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699720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/>
                    </a:p>
                  </a:txBody>
                  <a:tcPr anchor="ctr">
                    <a:lnL w="12700" cmpd="sng">
                      <a:noFill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99306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O(1) : 10</a:t>
                      </a:r>
                      <a:r>
                        <a:rPr lang="fr-FR" sz="1200" baseline="30000"/>
                        <a:t>-4</a:t>
                      </a:r>
                      <a:r>
                        <a:rPr lang="fr-FR" sz="1200"/>
                        <a:t> </a:t>
                      </a:r>
                      <a:r>
                        <a:rPr lang="fr-FR" sz="1200" baseline="30000"/>
                        <a:t> </a:t>
                      </a:r>
                      <a:r>
                        <a:rPr lang="fr-FR" sz="1200" baseline="0"/>
                        <a:t>– 10</a:t>
                      </a:r>
                      <a:r>
                        <a:rPr lang="fr-FR" sz="1200" baseline="30000"/>
                        <a:t>-5</a:t>
                      </a:r>
                      <a:endParaRPr lang="fr-FR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/>
                        <a:t>10 – 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47820"/>
                  </a:ext>
                </a:extLst>
              </a:tr>
            </a:tbl>
          </a:graphicData>
        </a:graphic>
      </p:graphicFrame>
      <p:pic>
        <p:nvPicPr>
          <p:cNvPr id="50" name="Image 49">
            <a:extLst>
              <a:ext uri="{FF2B5EF4-FFF2-40B4-BE49-F238E27FC236}">
                <a16:creationId xmlns:a16="http://schemas.microsoft.com/office/drawing/2014/main" id="{211BB302-B062-AF4A-4401-38C4D7AA33B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6298" y="4625600"/>
            <a:ext cx="1976063" cy="1037788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BBF72815-0827-FAB3-3882-209FDE65FA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0038" y="5044249"/>
            <a:ext cx="1532309" cy="2004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011704D-BA86-B6BD-C34D-6AAB09BA10B5}"/>
              </a:ext>
            </a:extLst>
          </p:cNvPr>
          <p:cNvSpPr/>
          <p:nvPr/>
        </p:nvSpPr>
        <p:spPr>
          <a:xfrm>
            <a:off x="6852347" y="4547385"/>
            <a:ext cx="4644326" cy="745353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121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6ACD5C-B329-070F-52DC-AA3EC2924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469A4EB-9E3B-C3EC-57EC-CC3E0678B28F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190357C-214F-22B3-A6C3-637722BA771F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Python : Rappels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BF608B8-9D10-4AA5-A8FB-7972D44C9785}"/>
              </a:ext>
            </a:extLst>
          </p:cNvPr>
          <p:cNvSpPr txBox="1"/>
          <p:nvPr/>
        </p:nvSpPr>
        <p:spPr>
          <a:xfrm>
            <a:off x="4819527" y="2079667"/>
            <a:ext cx="255294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Objets Natifs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694857-5F4B-C9EA-C4EF-86E07D65A166}"/>
              </a:ext>
            </a:extLst>
          </p:cNvPr>
          <p:cNvSpPr txBox="1"/>
          <p:nvPr/>
        </p:nvSpPr>
        <p:spPr>
          <a:xfrm>
            <a:off x="1245113" y="2928149"/>
            <a:ext cx="130072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2"/>
                </a:solidFill>
              </a:rPr>
              <a:t>Eléments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CA179D4-E9BB-687F-DCF9-86DE776A0DEF}"/>
              </a:ext>
            </a:extLst>
          </p:cNvPr>
          <p:cNvSpPr txBox="1"/>
          <p:nvPr/>
        </p:nvSpPr>
        <p:spPr>
          <a:xfrm>
            <a:off x="619002" y="4205287"/>
            <a:ext cx="255294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2"/>
                </a:solidFill>
              </a:rPr>
              <a:t>Collections / Itérable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8560FA08-4894-07B3-18B0-53E9FA387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049" y="3297481"/>
            <a:ext cx="778852" cy="847576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F0C3DFE7-39F5-A57C-DB39-6032A8F04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165" y="4621189"/>
            <a:ext cx="1614618" cy="478754"/>
          </a:xfrm>
          <a:prstGeom prst="rect">
            <a:avLst/>
          </a:prstGeom>
        </p:spPr>
      </p:pic>
      <p:graphicFrame>
        <p:nvGraphicFramePr>
          <p:cNvPr id="54" name="Tableau 53">
            <a:extLst>
              <a:ext uri="{FF2B5EF4-FFF2-40B4-BE49-F238E27FC236}">
                <a16:creationId xmlns:a16="http://schemas.microsoft.com/office/drawing/2014/main" id="{D66E5025-8A65-DB0A-6083-4D3754E6270A}"/>
              </a:ext>
            </a:extLst>
          </p:cNvPr>
          <p:cNvGraphicFramePr>
            <a:graphicFrameLocks noGrp="1"/>
          </p:cNvGraphicFramePr>
          <p:nvPr/>
        </p:nvGraphicFramePr>
        <p:xfrm>
          <a:off x="11487150" y="3962400"/>
          <a:ext cx="208280" cy="390525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500223663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853665"/>
                  </a:ext>
                </a:extLst>
              </a:tr>
            </a:tbl>
          </a:graphicData>
        </a:graphic>
      </p:graphicFrame>
      <p:graphicFrame>
        <p:nvGraphicFramePr>
          <p:cNvPr id="55" name="Tableau 54">
            <a:extLst>
              <a:ext uri="{FF2B5EF4-FFF2-40B4-BE49-F238E27FC236}">
                <a16:creationId xmlns:a16="http://schemas.microsoft.com/office/drawing/2014/main" id="{8A00BF8F-90AA-5CF0-5E84-A25D76FAF7E8}"/>
              </a:ext>
            </a:extLst>
          </p:cNvPr>
          <p:cNvGraphicFramePr>
            <a:graphicFrameLocks noGrp="1"/>
          </p:cNvGraphicFramePr>
          <p:nvPr/>
        </p:nvGraphicFramePr>
        <p:xfrm>
          <a:off x="11468100" y="4010025"/>
          <a:ext cx="208280" cy="390525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2588974464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291541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6A3E304D-2353-8BE6-51BF-4036B27CB9C7}"/>
              </a:ext>
            </a:extLst>
          </p:cNvPr>
          <p:cNvSpPr txBox="1"/>
          <p:nvPr/>
        </p:nvSpPr>
        <p:spPr>
          <a:xfrm>
            <a:off x="4499402" y="2928149"/>
            <a:ext cx="130072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2"/>
                </a:solidFill>
              </a:rPr>
              <a:t>Variables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A1D1C2-CFC7-D3EB-166A-EB42AE6F666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45112" y="5195036"/>
            <a:ext cx="1300723" cy="68311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F17BD7-93C2-826C-CC0F-F02DBAD1D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730" y="4175556"/>
            <a:ext cx="2781688" cy="161947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8C15E5F-2A7E-84D8-05EC-2659284E07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599" y="3432587"/>
            <a:ext cx="1609950" cy="695422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F6356B6-D433-1D81-4DB3-B693E96EC821}"/>
              </a:ext>
            </a:extLst>
          </p:cNvPr>
          <p:cNvCxnSpPr>
            <a:stCxn id="15" idx="3"/>
            <a:endCxn id="4" idx="1"/>
          </p:cNvCxnSpPr>
          <p:nvPr/>
        </p:nvCxnSpPr>
        <p:spPr>
          <a:xfrm>
            <a:off x="2545836" y="3112815"/>
            <a:ext cx="1953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63F98B5F-2DA3-33A2-5F14-4A2D69DBCFFB}"/>
              </a:ext>
            </a:extLst>
          </p:cNvPr>
          <p:cNvCxnSpPr>
            <a:stCxn id="16" idx="3"/>
            <a:endCxn id="4" idx="1"/>
          </p:cNvCxnSpPr>
          <p:nvPr/>
        </p:nvCxnSpPr>
        <p:spPr>
          <a:xfrm flipV="1">
            <a:off x="3171948" y="3112815"/>
            <a:ext cx="1327454" cy="1277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BC5D98F4-10D8-162F-2346-08AA9AE3593A}"/>
              </a:ext>
            </a:extLst>
          </p:cNvPr>
          <p:cNvSpPr txBox="1"/>
          <p:nvPr/>
        </p:nvSpPr>
        <p:spPr>
          <a:xfrm>
            <a:off x="6654468" y="2928149"/>
            <a:ext cx="3667125" cy="212365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accent4"/>
                </a:solidFill>
              </a:rPr>
              <a:t>BONNES PRATIQUES</a:t>
            </a:r>
          </a:p>
          <a:p>
            <a:pPr algn="ctr"/>
            <a:endParaRPr lang="fr-FR" sz="1800">
              <a:solidFill>
                <a:schemeClr val="accent4"/>
              </a:solidFill>
            </a:endParaRPr>
          </a:p>
          <a:p>
            <a:pPr algn="ctr"/>
            <a:r>
              <a:rPr lang="fr-FR" sz="1800">
                <a:solidFill>
                  <a:schemeClr val="accent4"/>
                </a:solidFill>
              </a:rPr>
              <a:t>Minuscule</a:t>
            </a:r>
          </a:p>
          <a:p>
            <a:pPr algn="ctr"/>
            <a:r>
              <a:rPr lang="fr-FR" sz="1800">
                <a:solidFill>
                  <a:schemeClr val="accent4"/>
                </a:solidFill>
              </a:rPr>
              <a:t>Mots séparés par « _ »</a:t>
            </a:r>
          </a:p>
          <a:p>
            <a:pPr algn="ctr"/>
            <a:endParaRPr lang="fr-FR" sz="1800">
              <a:solidFill>
                <a:schemeClr val="accent4"/>
              </a:solidFill>
            </a:endParaRPr>
          </a:p>
          <a:p>
            <a:pPr algn="ctr"/>
            <a:r>
              <a:rPr lang="fr-FR" sz="1800">
                <a:solidFill>
                  <a:schemeClr val="accent4"/>
                </a:solidFill>
              </a:rPr>
              <a:t>Nom avec du sens </a:t>
            </a:r>
          </a:p>
          <a:p>
            <a:pPr algn="ctr"/>
            <a:r>
              <a:rPr lang="fr-FR" sz="1800">
                <a:solidFill>
                  <a:schemeClr val="accent4"/>
                </a:solidFill>
              </a:rPr>
              <a:t>(éviter a, b, c, i, j, k, etc.)</a:t>
            </a:r>
          </a:p>
        </p:txBody>
      </p:sp>
      <p:sp>
        <p:nvSpPr>
          <p:cNvPr id="26" name="Accolade fermante 25">
            <a:extLst>
              <a:ext uri="{FF2B5EF4-FFF2-40B4-BE49-F238E27FC236}">
                <a16:creationId xmlns:a16="http://schemas.microsoft.com/office/drawing/2014/main" id="{F9368ADA-7BDD-0C88-0E8E-D4F84C6EC40D}"/>
              </a:ext>
            </a:extLst>
          </p:cNvPr>
          <p:cNvSpPr/>
          <p:nvPr/>
        </p:nvSpPr>
        <p:spPr>
          <a:xfrm>
            <a:off x="9831982" y="3609789"/>
            <a:ext cx="161925" cy="701203"/>
          </a:xfrm>
          <a:prstGeom prst="rightBrace">
            <a:avLst/>
          </a:prstGeom>
          <a:ln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4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6913103-D01E-F146-7552-9CB6605EBAD0}"/>
              </a:ext>
            </a:extLst>
          </p:cNvPr>
          <p:cNvSpPr txBox="1"/>
          <p:nvPr/>
        </p:nvSpPr>
        <p:spPr>
          <a:xfrm>
            <a:off x="10031455" y="3788330"/>
            <a:ext cx="179011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accent4"/>
                </a:solidFill>
              </a:rPr>
              <a:t>= </a:t>
            </a:r>
            <a:r>
              <a:rPr lang="fr-FR" sz="1800" err="1">
                <a:solidFill>
                  <a:schemeClr val="accent4"/>
                </a:solidFill>
              </a:rPr>
              <a:t>snake</a:t>
            </a:r>
            <a:r>
              <a:rPr lang="fr-FR" sz="1800">
                <a:solidFill>
                  <a:schemeClr val="accent4"/>
                </a:solidFill>
              </a:rPr>
              <a:t> case</a:t>
            </a:r>
          </a:p>
        </p:txBody>
      </p:sp>
    </p:spTree>
    <p:extLst>
      <p:ext uri="{BB962C8B-B14F-4D97-AF65-F5344CB8AC3E}">
        <p14:creationId xmlns:p14="http://schemas.microsoft.com/office/powerpoint/2010/main" val="261626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6B974-3340-AEF8-51D9-B8C54E361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9F2C0B-D867-1C30-D591-B3B2C0F7964E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6E46EFA-A627-4EB9-AE40-F2A66EBF2748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Python : Rappels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A6AC661-A704-5627-0CCA-EA8A0E1C694A}"/>
              </a:ext>
            </a:extLst>
          </p:cNvPr>
          <p:cNvSpPr txBox="1"/>
          <p:nvPr/>
        </p:nvSpPr>
        <p:spPr>
          <a:xfrm>
            <a:off x="4819526" y="2079667"/>
            <a:ext cx="2971923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Bloc if – </a:t>
            </a:r>
            <a:r>
              <a:rPr lang="fr-FR" sz="2400" b="1" err="1">
                <a:solidFill>
                  <a:schemeClr val="bg2"/>
                </a:solidFill>
              </a:rPr>
              <a:t>elif</a:t>
            </a:r>
            <a:r>
              <a:rPr lang="fr-FR" sz="2400" b="1">
                <a:solidFill>
                  <a:schemeClr val="bg2"/>
                </a:solidFill>
              </a:rPr>
              <a:t> – </a:t>
            </a:r>
            <a:r>
              <a:rPr lang="fr-FR" sz="2400" b="1" err="1">
                <a:solidFill>
                  <a:schemeClr val="bg2"/>
                </a:solidFill>
              </a:rPr>
              <a:t>else</a:t>
            </a:r>
            <a:endParaRPr lang="fr-FR" sz="2400" b="1">
              <a:solidFill>
                <a:schemeClr val="bg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933D98E-DDF7-B67C-DD34-806EB15AB7D2}"/>
              </a:ext>
            </a:extLst>
          </p:cNvPr>
          <p:cNvSpPr txBox="1"/>
          <p:nvPr/>
        </p:nvSpPr>
        <p:spPr>
          <a:xfrm>
            <a:off x="671020" y="4112865"/>
            <a:ext cx="303510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2"/>
                </a:solidFill>
              </a:rPr>
              <a:t>Exécution conditionnelle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8C826E7-3D0C-5BB8-6591-9A1D5AB4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40" y="3487459"/>
            <a:ext cx="2162477" cy="168616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0B7062C-3234-AE7B-0AF1-4C4ACDE08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631" y="3473170"/>
            <a:ext cx="2219635" cy="171473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5D2E870-A937-0964-18C2-0769974B0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7780" y="3292169"/>
            <a:ext cx="2210108" cy="20767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3377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7B33F-F92B-DDAB-A318-F6B82BA4B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5C5D943-C782-E778-F663-D44B0C9DFA66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66C633-112A-8C8F-391D-315FF5FF7E5D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Python : Rappels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FB2F7F-33DD-1C74-2997-9462F27D7C88}"/>
              </a:ext>
            </a:extLst>
          </p:cNvPr>
          <p:cNvSpPr txBox="1"/>
          <p:nvPr/>
        </p:nvSpPr>
        <p:spPr>
          <a:xfrm>
            <a:off x="4819526" y="2022517"/>
            <a:ext cx="2971923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Boucle for - </a:t>
            </a:r>
            <a:r>
              <a:rPr lang="fr-FR" sz="2400" b="1" err="1">
                <a:solidFill>
                  <a:schemeClr val="bg2"/>
                </a:solidFill>
              </a:rPr>
              <a:t>while</a:t>
            </a:r>
            <a:endParaRPr lang="fr-FR" sz="2400" b="1">
              <a:solidFill>
                <a:schemeClr val="bg2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BFAF43-A522-EB6F-E5C3-DC2349FB12AA}"/>
              </a:ext>
            </a:extLst>
          </p:cNvPr>
          <p:cNvSpPr txBox="1"/>
          <p:nvPr/>
        </p:nvSpPr>
        <p:spPr>
          <a:xfrm>
            <a:off x="360752" y="4417232"/>
            <a:ext cx="303510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2"/>
                </a:solidFill>
              </a:rPr>
              <a:t>Répéter une opération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831E036-B53D-ECEC-A23F-58EBB540C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335" y="3668318"/>
            <a:ext cx="3124636" cy="186716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E850E6F-DD49-04C6-5D26-21C2186BF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449" y="2930027"/>
            <a:ext cx="3124636" cy="33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FF4-0240-3192-A512-26981E16A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7DA55D-2EF1-9A26-44A9-989B811DF399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BFF0414-AC82-35C9-B1AA-1A44F62A8418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Python : Rappels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BB8B2D5-5B3F-58E9-AB0F-F05C47426BE8}"/>
              </a:ext>
            </a:extLst>
          </p:cNvPr>
          <p:cNvSpPr txBox="1"/>
          <p:nvPr/>
        </p:nvSpPr>
        <p:spPr>
          <a:xfrm>
            <a:off x="4819527" y="2079667"/>
            <a:ext cx="255294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Fonctions</a:t>
            </a:r>
          </a:p>
        </p:txBody>
      </p:sp>
      <p:graphicFrame>
        <p:nvGraphicFramePr>
          <p:cNvPr id="54" name="Tableau 53">
            <a:extLst>
              <a:ext uri="{FF2B5EF4-FFF2-40B4-BE49-F238E27FC236}">
                <a16:creationId xmlns:a16="http://schemas.microsoft.com/office/drawing/2014/main" id="{746B8DD7-BE91-51EC-F813-574C12C936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589522"/>
              </p:ext>
            </p:extLst>
          </p:nvPr>
        </p:nvGraphicFramePr>
        <p:xfrm>
          <a:off x="11487150" y="4524375"/>
          <a:ext cx="208280" cy="390525"/>
        </p:xfrm>
        <a:graphic>
          <a:graphicData uri="http://schemas.openxmlformats.org/drawingml/2006/table">
            <a:tbl>
              <a:tblPr/>
              <a:tblGrid>
                <a:gridCol w="208280">
                  <a:extLst>
                    <a:ext uri="{9D8B030D-6E8A-4147-A177-3AD203B41FA5}">
                      <a16:colId xmlns:a16="http://schemas.microsoft.com/office/drawing/2014/main" val="1500223663"/>
                    </a:ext>
                  </a:extLst>
                </a:gridCol>
              </a:tblGrid>
              <a:tr h="39052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853665"/>
                  </a:ext>
                </a:extLst>
              </a:tr>
            </a:tbl>
          </a:graphicData>
        </a:graphic>
      </p:graphicFrame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4DF2B424-D415-69B3-932F-9B9C515D12A0}"/>
              </a:ext>
            </a:extLst>
          </p:cNvPr>
          <p:cNvSpPr/>
          <p:nvPr/>
        </p:nvSpPr>
        <p:spPr>
          <a:xfrm>
            <a:off x="3071967" y="4042882"/>
            <a:ext cx="1180347" cy="21907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2DF4957-7636-3F42-494C-0E84934CD8AA}"/>
              </a:ext>
            </a:extLst>
          </p:cNvPr>
          <p:cNvSpPr txBox="1"/>
          <p:nvPr/>
        </p:nvSpPr>
        <p:spPr>
          <a:xfrm>
            <a:off x="2995297" y="3730822"/>
            <a:ext cx="1333686" cy="30777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400">
                <a:solidFill>
                  <a:schemeClr val="bg1"/>
                </a:solidFill>
              </a:rPr>
              <a:t>Factorisation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2BD14A1-1A01-CDF1-A319-F1D730A6D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741" y="3821620"/>
            <a:ext cx="2695951" cy="657317"/>
          </a:xfrm>
          <a:prstGeom prst="rect">
            <a:avLst/>
          </a:prstGeom>
        </p:spPr>
      </p:pic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BD6581CA-3B5B-E082-572F-1278A2DE569E}"/>
              </a:ext>
            </a:extLst>
          </p:cNvPr>
          <p:cNvSpPr/>
          <p:nvPr/>
        </p:nvSpPr>
        <p:spPr>
          <a:xfrm>
            <a:off x="7422450" y="4038599"/>
            <a:ext cx="664275" cy="22336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4AB403-B731-7F18-311E-348F48D36DE6}"/>
              </a:ext>
            </a:extLst>
          </p:cNvPr>
          <p:cNvSpPr txBox="1"/>
          <p:nvPr/>
        </p:nvSpPr>
        <p:spPr>
          <a:xfrm>
            <a:off x="4759961" y="4621759"/>
            <a:ext cx="2231512" cy="92333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 b="1">
                <a:solidFill>
                  <a:schemeClr val="accent1"/>
                </a:solidFill>
              </a:rPr>
              <a:t>Modulable</a:t>
            </a:r>
          </a:p>
          <a:p>
            <a:pPr algn="ctr"/>
            <a:r>
              <a:rPr lang="fr-FR" sz="1800" b="1">
                <a:solidFill>
                  <a:schemeClr val="accent1"/>
                </a:solidFill>
              </a:rPr>
              <a:t>Réutilisable</a:t>
            </a:r>
          </a:p>
          <a:p>
            <a:pPr algn="ctr"/>
            <a:r>
              <a:rPr lang="fr-FR" sz="1800" b="1">
                <a:solidFill>
                  <a:schemeClr val="accent1"/>
                </a:solidFill>
              </a:rPr>
              <a:t>Lisibilité 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DF371AC7-AAFA-E269-9D23-E7B17BE58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36" y="2792777"/>
            <a:ext cx="2124371" cy="271500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5DEC81F2-881F-342D-464D-DEBCF82A6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483" y="2730855"/>
            <a:ext cx="3419952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25" grpId="0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B7AF9-F533-50FE-0911-D9C78D00C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1BF8B-046C-9AA6-A2A0-17076F51D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0. Préambule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3D8EAE-CA82-6224-9CF9-67598D8567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1316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2E732-6608-71BB-24A1-82C2D8319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BC3ED38-2205-E9DC-3E1D-BCF3EF088BE0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D269DA-5694-34F7-15A4-19634918B4D7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Python : Rappels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E9EB3A54-7433-1C23-6A3B-3251CF65A829}"/>
              </a:ext>
            </a:extLst>
          </p:cNvPr>
          <p:cNvSpPr/>
          <p:nvPr/>
        </p:nvSpPr>
        <p:spPr>
          <a:xfrm>
            <a:off x="5112621" y="3886200"/>
            <a:ext cx="1966758" cy="432740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EA9611E-2365-4A64-03FE-973E149D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46" y="2421368"/>
            <a:ext cx="3390904" cy="394385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6DCE393-BCF1-1752-6E93-A66F5D6A6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83" y="2623887"/>
            <a:ext cx="3829584" cy="3591426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3C02214-D312-3AB6-A130-42B95A3A3170}"/>
              </a:ext>
            </a:extLst>
          </p:cNvPr>
          <p:cNvSpPr txBox="1"/>
          <p:nvPr/>
        </p:nvSpPr>
        <p:spPr>
          <a:xfrm>
            <a:off x="4819527" y="2079667"/>
            <a:ext cx="255294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Fonctions</a:t>
            </a:r>
          </a:p>
        </p:txBody>
      </p:sp>
    </p:spTree>
    <p:extLst>
      <p:ext uri="{BB962C8B-B14F-4D97-AF65-F5344CB8AC3E}">
        <p14:creationId xmlns:p14="http://schemas.microsoft.com/office/powerpoint/2010/main" val="395431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D0A77-5B0E-B461-2B25-CFCE27030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EBEA992-3197-C36B-5C40-F55D153ED536}"/>
              </a:ext>
            </a:extLst>
          </p:cNvPr>
          <p:cNvSpPr/>
          <p:nvPr/>
        </p:nvSpPr>
        <p:spPr>
          <a:xfrm>
            <a:off x="895105" y="461292"/>
            <a:ext cx="5324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2. Python et environnement de travail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7DCBF7F-DDBD-4456-6EFA-AB6100C70DFF}"/>
              </a:ext>
            </a:extLst>
          </p:cNvPr>
          <p:cNvSpPr txBox="1"/>
          <p:nvPr/>
        </p:nvSpPr>
        <p:spPr>
          <a:xfrm>
            <a:off x="676681" y="137178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Python : Rappels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A8A02E-E9A6-D8B2-1D18-0F81A8712250}"/>
              </a:ext>
            </a:extLst>
          </p:cNvPr>
          <p:cNvSpPr txBox="1"/>
          <p:nvPr/>
        </p:nvSpPr>
        <p:spPr>
          <a:xfrm>
            <a:off x="4819527" y="2079667"/>
            <a:ext cx="255294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Fonctions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CDB51F2-A8AC-BB20-3144-76E7937BFB0D}"/>
              </a:ext>
            </a:extLst>
          </p:cNvPr>
          <p:cNvSpPr txBox="1"/>
          <p:nvPr/>
        </p:nvSpPr>
        <p:spPr>
          <a:xfrm>
            <a:off x="1952204" y="3768803"/>
            <a:ext cx="130072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bg2"/>
                </a:solidFill>
              </a:rPr>
              <a:t>Fonctions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A939E92A-EFF8-0089-163A-8A0CF3B5A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341" y="4222786"/>
            <a:ext cx="2695951" cy="65731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A648BD7-6EA5-15E9-1721-1036AA09547E}"/>
              </a:ext>
            </a:extLst>
          </p:cNvPr>
          <p:cNvSpPr txBox="1"/>
          <p:nvPr/>
        </p:nvSpPr>
        <p:spPr>
          <a:xfrm>
            <a:off x="781050" y="3205607"/>
            <a:ext cx="379095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accent4"/>
                </a:solidFill>
              </a:rPr>
              <a:t>BONNES PRATIQUES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7983906-1B23-DD4A-BB64-5CE608F8E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191" y="3768803"/>
            <a:ext cx="5325218" cy="2381582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5B60234-FA21-F4F7-1637-A9A3F874F1B9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8170022" y="3491804"/>
            <a:ext cx="769053" cy="372637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D9044CD-2EFE-991E-5D43-0BD65A2760D2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8939075" y="3491804"/>
            <a:ext cx="0" cy="375346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0D320609-26E2-B766-2D17-655D9CF8875D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8939075" y="3491804"/>
            <a:ext cx="674358" cy="372637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05695AB3-880F-C881-5FA7-1D9838BBE4A1}"/>
              </a:ext>
            </a:extLst>
          </p:cNvPr>
          <p:cNvSpPr txBox="1"/>
          <p:nvPr/>
        </p:nvSpPr>
        <p:spPr>
          <a:xfrm>
            <a:off x="8288713" y="3122472"/>
            <a:ext cx="1300723" cy="36933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800" err="1">
                <a:solidFill>
                  <a:schemeClr val="accent4"/>
                </a:solidFill>
              </a:rPr>
              <a:t>Typehints</a:t>
            </a:r>
            <a:endParaRPr lang="fr-FR" sz="1800">
              <a:solidFill>
                <a:schemeClr val="accent4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E9A14078-1A05-6DA4-B88B-41308F25ACAF}"/>
              </a:ext>
            </a:extLst>
          </p:cNvPr>
          <p:cNvSpPr txBox="1"/>
          <p:nvPr/>
        </p:nvSpPr>
        <p:spPr>
          <a:xfrm>
            <a:off x="4199498" y="4695437"/>
            <a:ext cx="1300723" cy="36933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800" err="1">
                <a:solidFill>
                  <a:schemeClr val="accent4"/>
                </a:solidFill>
              </a:rPr>
              <a:t>Docstring</a:t>
            </a:r>
            <a:endParaRPr lang="fr-FR" sz="1800">
              <a:solidFill>
                <a:schemeClr val="accent4"/>
              </a:solidFill>
            </a:endParaRPr>
          </a:p>
        </p:txBody>
      </p:sp>
      <p:sp>
        <p:nvSpPr>
          <p:cNvPr id="56" name="Légende : flèche vers la droite 55">
            <a:extLst>
              <a:ext uri="{FF2B5EF4-FFF2-40B4-BE49-F238E27FC236}">
                <a16:creationId xmlns:a16="http://schemas.microsoft.com/office/drawing/2014/main" id="{FB55E32B-2FED-D442-1FD6-03D43C85435F}"/>
              </a:ext>
            </a:extLst>
          </p:cNvPr>
          <p:cNvSpPr/>
          <p:nvPr/>
        </p:nvSpPr>
        <p:spPr>
          <a:xfrm flipH="1">
            <a:off x="5559567" y="4048125"/>
            <a:ext cx="774558" cy="1675478"/>
          </a:xfrm>
          <a:prstGeom prst="rightArrowCallout">
            <a:avLst>
              <a:gd name="adj1" fmla="val 9838"/>
              <a:gd name="adj2" fmla="val 18851"/>
              <a:gd name="adj3" fmla="val 20081"/>
              <a:gd name="adj4" fmla="val 1578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Flèche : droite 62">
            <a:extLst>
              <a:ext uri="{FF2B5EF4-FFF2-40B4-BE49-F238E27FC236}">
                <a16:creationId xmlns:a16="http://schemas.microsoft.com/office/drawing/2014/main" id="{04121C50-59C2-ABC7-5359-8B0D1A38025D}"/>
              </a:ext>
            </a:extLst>
          </p:cNvPr>
          <p:cNvSpPr/>
          <p:nvPr/>
        </p:nvSpPr>
        <p:spPr>
          <a:xfrm rot="16200000" flipH="1" flipV="1">
            <a:off x="6663275" y="3608790"/>
            <a:ext cx="375347" cy="135956"/>
          </a:xfrm>
          <a:prstGeom prst="rightArrow">
            <a:avLst>
              <a:gd name="adj1" fmla="val 25479"/>
              <a:gd name="adj2" fmla="val 7277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B8767D5F-DAFD-DC1D-8B9C-7EFA2D020D44}"/>
              </a:ext>
            </a:extLst>
          </p:cNvPr>
          <p:cNvSpPr txBox="1"/>
          <p:nvPr/>
        </p:nvSpPr>
        <p:spPr>
          <a:xfrm>
            <a:off x="6024191" y="3102436"/>
            <a:ext cx="1660714" cy="369332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1800">
                <a:solidFill>
                  <a:schemeClr val="accent4"/>
                </a:solidFill>
              </a:rPr>
              <a:t>Snake case</a:t>
            </a:r>
          </a:p>
        </p:txBody>
      </p:sp>
    </p:spTree>
    <p:extLst>
      <p:ext uri="{BB962C8B-B14F-4D97-AF65-F5344CB8AC3E}">
        <p14:creationId xmlns:p14="http://schemas.microsoft.com/office/powerpoint/2010/main" val="147934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56" grpId="0" animBg="1"/>
      <p:bldP spid="63" grpId="0" animBg="1"/>
      <p:bldP spid="6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4ED11-AAEA-2258-DF36-EAE3B1B5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97D0D8-33B0-BE50-C382-12C5205120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3. </a:t>
            </a:r>
            <a:r>
              <a:rPr lang="fr-FR" sz="8800"/>
              <a:t>Data : </a:t>
            </a:r>
            <a:br>
              <a:rPr lang="fr-FR" sz="8800"/>
            </a:br>
            <a:r>
              <a:rPr lang="fr-FR" sz="5400"/>
              <a:t>manipulation, exploration, nettoyage 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75D16A8-DACF-4311-EFAB-B14B9B44CE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864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DA168-3464-EEF2-CBC1-E88D2CFBD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A2F22D7C-A09C-2D7C-C3EB-97C81BA5E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97166"/>
              </p:ext>
            </p:extLst>
          </p:nvPr>
        </p:nvGraphicFramePr>
        <p:xfrm>
          <a:off x="1533931" y="1995261"/>
          <a:ext cx="3797067" cy="11125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33067">
                  <a:extLst>
                    <a:ext uri="{9D8B030D-6E8A-4147-A177-3AD203B41FA5}">
                      <a16:colId xmlns:a16="http://schemas.microsoft.com/office/drawing/2014/main" val="1780971228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4239604763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124652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Colonne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Colonne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57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Ligne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71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Ligne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724060"/>
                  </a:ext>
                </a:extLst>
              </a:tr>
            </a:tbl>
          </a:graphicData>
        </a:graphic>
      </p:graphicFrame>
      <p:pic>
        <p:nvPicPr>
          <p:cNvPr id="21" name="Image 20" descr="Une image contenant clipart, symbole, Graphique, dessin humoristique&#10;&#10;Le contenu généré par l’IA peut être incorrect.">
            <a:extLst>
              <a:ext uri="{FF2B5EF4-FFF2-40B4-BE49-F238E27FC236}">
                <a16:creationId xmlns:a16="http://schemas.microsoft.com/office/drawing/2014/main" id="{D2F0D382-EFE4-5047-6B7C-73915CE70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33" y="1604265"/>
            <a:ext cx="584896" cy="582611"/>
          </a:xfrm>
          <a:prstGeom prst="rect">
            <a:avLst/>
          </a:prstGeom>
        </p:spPr>
      </p:pic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57727F3F-E7D7-B75E-387E-B48825C7BC53}"/>
              </a:ext>
            </a:extLst>
          </p:cNvPr>
          <p:cNvSpPr/>
          <p:nvPr/>
        </p:nvSpPr>
        <p:spPr>
          <a:xfrm rot="5400000">
            <a:off x="3124662" y="3381432"/>
            <a:ext cx="865603" cy="563033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1D43F06-C509-2FA2-BB6B-05CB8BAB9564}"/>
              </a:ext>
            </a:extLst>
          </p:cNvPr>
          <p:cNvSpPr txBox="1"/>
          <p:nvPr/>
        </p:nvSpPr>
        <p:spPr>
          <a:xfrm>
            <a:off x="2712913" y="3364852"/>
            <a:ext cx="56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x 2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F4F8C8DB-125E-5B5D-F08A-BF7674859879}"/>
              </a:ext>
            </a:extLst>
          </p:cNvPr>
          <p:cNvSpPr/>
          <p:nvPr/>
        </p:nvSpPr>
        <p:spPr>
          <a:xfrm rot="5400000">
            <a:off x="8720595" y="3381432"/>
            <a:ext cx="865603" cy="563033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DB47F9A-469B-6006-4912-C88D57A5B57C}"/>
              </a:ext>
            </a:extLst>
          </p:cNvPr>
          <p:cNvSpPr txBox="1"/>
          <p:nvPr/>
        </p:nvSpPr>
        <p:spPr>
          <a:xfrm>
            <a:off x="9434913" y="3364851"/>
            <a:ext cx="56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x 2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FD8C1CE5-960E-9836-A69B-C746B950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64" y="1998423"/>
            <a:ext cx="2662463" cy="110935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32CD0D1B-68F6-1CA9-A135-E7FB79488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651" y="4535244"/>
            <a:ext cx="4443488" cy="1114539"/>
          </a:xfrm>
          <a:prstGeom prst="rect">
            <a:avLst/>
          </a:prstGeom>
        </p:spPr>
      </p:pic>
      <p:graphicFrame>
        <p:nvGraphicFramePr>
          <p:cNvPr id="38" name="Tableau 37">
            <a:extLst>
              <a:ext uri="{FF2B5EF4-FFF2-40B4-BE49-F238E27FC236}">
                <a16:creationId xmlns:a16="http://schemas.microsoft.com/office/drawing/2014/main" id="{B69A2474-73EC-1BE5-E4D4-0DF19074F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623584"/>
              </p:ext>
            </p:extLst>
          </p:nvPr>
        </p:nvGraphicFramePr>
        <p:xfrm>
          <a:off x="1533931" y="4535244"/>
          <a:ext cx="3797067" cy="11125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33067">
                  <a:extLst>
                    <a:ext uri="{9D8B030D-6E8A-4147-A177-3AD203B41FA5}">
                      <a16:colId xmlns:a16="http://schemas.microsoft.com/office/drawing/2014/main" val="1780971228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4239604763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124652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Colonne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Colonne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57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Ligne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71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Ligne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724060"/>
                  </a:ext>
                </a:extLst>
              </a:tr>
            </a:tbl>
          </a:graphicData>
        </a:graphic>
      </p:graphicFrame>
      <p:sp>
        <p:nvSpPr>
          <p:cNvPr id="39" name="Flèche : droite 38">
            <a:extLst>
              <a:ext uri="{FF2B5EF4-FFF2-40B4-BE49-F238E27FC236}">
                <a16:creationId xmlns:a16="http://schemas.microsoft.com/office/drawing/2014/main" id="{5A8DEFE5-2409-FCFC-4F2D-8E3749F4C7A8}"/>
              </a:ext>
            </a:extLst>
          </p:cNvPr>
          <p:cNvSpPr/>
          <p:nvPr/>
        </p:nvSpPr>
        <p:spPr>
          <a:xfrm>
            <a:off x="5759699" y="2269746"/>
            <a:ext cx="1633763" cy="563033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E4CFCBCC-42C9-594B-3DDA-23A600569C40}"/>
              </a:ext>
            </a:extLst>
          </p:cNvPr>
          <p:cNvSpPr txBox="1"/>
          <p:nvPr/>
        </p:nvSpPr>
        <p:spPr>
          <a:xfrm>
            <a:off x="7667062" y="1454426"/>
            <a:ext cx="2972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Liste de </a:t>
            </a:r>
            <a:r>
              <a:rPr lang="fr-FR" sz="2000" b="1">
                <a:solidFill>
                  <a:schemeClr val="accent1"/>
                </a:solidFill>
              </a:rPr>
              <a:t>2</a:t>
            </a:r>
            <a:r>
              <a:rPr lang="fr-FR" sz="2000">
                <a:solidFill>
                  <a:schemeClr val="bg1"/>
                </a:solidFill>
              </a:rPr>
              <a:t> listes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CB0C018-DDC0-895E-F4B3-37503332B1BB}"/>
              </a:ext>
            </a:extLst>
          </p:cNvPr>
          <p:cNvSpPr txBox="1"/>
          <p:nvPr/>
        </p:nvSpPr>
        <p:spPr>
          <a:xfrm>
            <a:off x="7667061" y="4133924"/>
            <a:ext cx="2972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>
                <a:solidFill>
                  <a:schemeClr val="bg1"/>
                </a:solidFill>
              </a:rPr>
              <a:t>Liste de </a:t>
            </a:r>
            <a:r>
              <a:rPr lang="fr-FR" sz="2000" b="1">
                <a:solidFill>
                  <a:schemeClr val="accent1"/>
                </a:solidFill>
              </a:rPr>
              <a:t>4</a:t>
            </a:r>
            <a:r>
              <a:rPr lang="fr-FR" sz="2000">
                <a:solidFill>
                  <a:schemeClr val="bg1"/>
                </a:solidFill>
              </a:rPr>
              <a:t> listes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9710571-5407-2C64-D9CD-24BBDCAF806B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</p:spTree>
    <p:extLst>
      <p:ext uri="{BB962C8B-B14F-4D97-AF65-F5344CB8AC3E}">
        <p14:creationId xmlns:p14="http://schemas.microsoft.com/office/powerpoint/2010/main" val="139721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9" grpId="0" animBg="1"/>
      <p:bldP spid="39" grpId="0" animBg="1"/>
      <p:bldP spid="41" grpId="0"/>
      <p:bldP spid="4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82BAF-0E45-9070-110F-D431A297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F5DBB95-C7C8-C342-C3A4-CD76B91404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980132"/>
              </p:ext>
            </p:extLst>
          </p:nvPr>
        </p:nvGraphicFramePr>
        <p:xfrm>
          <a:off x="1533931" y="1995261"/>
          <a:ext cx="3797067" cy="11125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33067">
                  <a:extLst>
                    <a:ext uri="{9D8B030D-6E8A-4147-A177-3AD203B41FA5}">
                      <a16:colId xmlns:a16="http://schemas.microsoft.com/office/drawing/2014/main" val="1780971228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4239604763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124652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Colonne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Colonne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57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Ligne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71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Ligne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724060"/>
                  </a:ext>
                </a:extLst>
              </a:tr>
            </a:tbl>
          </a:graphicData>
        </a:graphic>
      </p:graphicFrame>
      <p:sp>
        <p:nvSpPr>
          <p:cNvPr id="7" name="Flèche : droite 6">
            <a:extLst>
              <a:ext uri="{FF2B5EF4-FFF2-40B4-BE49-F238E27FC236}">
                <a16:creationId xmlns:a16="http://schemas.microsoft.com/office/drawing/2014/main" id="{6D3D0A68-1F43-47CF-123B-63651BC9BDDE}"/>
              </a:ext>
            </a:extLst>
          </p:cNvPr>
          <p:cNvSpPr/>
          <p:nvPr/>
        </p:nvSpPr>
        <p:spPr>
          <a:xfrm>
            <a:off x="5759699" y="2269746"/>
            <a:ext cx="1633763" cy="563033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BE45900-DCF2-DDF2-FD39-32AFBBD88C5C}"/>
              </a:ext>
            </a:extLst>
          </p:cNvPr>
          <p:cNvSpPr txBox="1"/>
          <p:nvPr/>
        </p:nvSpPr>
        <p:spPr>
          <a:xfrm>
            <a:off x="7576096" y="1322176"/>
            <a:ext cx="351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1"/>
                </a:solidFill>
              </a:rPr>
              <a:t>Array</a:t>
            </a:r>
            <a:r>
              <a:rPr lang="fr-FR" sz="2000" dirty="0">
                <a:solidFill>
                  <a:schemeClr val="bg1"/>
                </a:solidFill>
              </a:rPr>
              <a:t> de </a:t>
            </a:r>
            <a:r>
              <a:rPr lang="fr-FR" sz="2000" b="1" dirty="0">
                <a:solidFill>
                  <a:srgbClr val="EE0000"/>
                </a:solidFill>
              </a:rPr>
              <a:t>2</a:t>
            </a:r>
            <a:r>
              <a:rPr lang="fr-FR" sz="2000" dirty="0">
                <a:solidFill>
                  <a:schemeClr val="bg1"/>
                </a:solidFill>
              </a:rPr>
              <a:t> listes = Matrice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EBC8DC3-CCC2-127C-0EF5-58F347A03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2163" y="1774399"/>
            <a:ext cx="3192424" cy="1333382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DDFD2E67-CA1A-37AA-0966-A442180E1EF4}"/>
              </a:ext>
            </a:extLst>
          </p:cNvPr>
          <p:cNvSpPr/>
          <p:nvPr/>
        </p:nvSpPr>
        <p:spPr>
          <a:xfrm rot="5400000">
            <a:off x="3124662" y="3381432"/>
            <a:ext cx="865603" cy="563033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5D3A194-314C-6254-5F74-EBE84C8EAD5A}"/>
              </a:ext>
            </a:extLst>
          </p:cNvPr>
          <p:cNvSpPr txBox="1"/>
          <p:nvPr/>
        </p:nvSpPr>
        <p:spPr>
          <a:xfrm>
            <a:off x="2712913" y="3364852"/>
            <a:ext cx="56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x 2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0DDC5EDD-929E-440D-8F1E-80CB8C0D4CAE}"/>
              </a:ext>
            </a:extLst>
          </p:cNvPr>
          <p:cNvSpPr/>
          <p:nvPr/>
        </p:nvSpPr>
        <p:spPr>
          <a:xfrm rot="5400000">
            <a:off x="8985573" y="3381433"/>
            <a:ext cx="865603" cy="563033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4F082BB-EDBC-CA8D-6E04-E67A091F23D0}"/>
              </a:ext>
            </a:extLst>
          </p:cNvPr>
          <p:cNvSpPr txBox="1"/>
          <p:nvPr/>
        </p:nvSpPr>
        <p:spPr>
          <a:xfrm>
            <a:off x="9699891" y="3396950"/>
            <a:ext cx="56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>
                <a:solidFill>
                  <a:schemeClr val="bg1"/>
                </a:solidFill>
              </a:rPr>
              <a:t>x 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134552B-E701-5059-0591-1F6B6BEE4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288" y="4495948"/>
            <a:ext cx="3726172" cy="1331737"/>
          </a:xfrm>
          <a:prstGeom prst="rect">
            <a:avLst/>
          </a:prstGeom>
        </p:spPr>
      </p:pic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1AC1FB82-D6C6-F9A8-C72E-6DBF1F3A5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11706"/>
              </p:ext>
            </p:extLst>
          </p:nvPr>
        </p:nvGraphicFramePr>
        <p:xfrm>
          <a:off x="1533931" y="4535244"/>
          <a:ext cx="3797067" cy="111252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133067">
                  <a:extLst>
                    <a:ext uri="{9D8B030D-6E8A-4147-A177-3AD203B41FA5}">
                      <a16:colId xmlns:a16="http://schemas.microsoft.com/office/drawing/2014/main" val="1780971228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4239604763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3124652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Colonne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/>
                        <a:t>Colonne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57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Ligne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71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>
                          <a:solidFill>
                            <a:schemeClr val="tx1"/>
                          </a:solidFill>
                        </a:rPr>
                        <a:t>Ligne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724060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E3E66704-E2A6-3B12-4FE3-0DA7E3AFD453}"/>
              </a:ext>
            </a:extLst>
          </p:cNvPr>
          <p:cNvSpPr txBox="1"/>
          <p:nvPr/>
        </p:nvSpPr>
        <p:spPr>
          <a:xfrm>
            <a:off x="7576096" y="4062498"/>
            <a:ext cx="351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1"/>
                </a:solidFill>
              </a:rPr>
              <a:t>Array</a:t>
            </a:r>
            <a:r>
              <a:rPr lang="fr-FR" sz="2000" dirty="0">
                <a:solidFill>
                  <a:schemeClr val="bg1"/>
                </a:solidFill>
              </a:rPr>
              <a:t> de </a:t>
            </a:r>
            <a:r>
              <a:rPr lang="fr-FR" sz="2000" b="1" dirty="0">
                <a:solidFill>
                  <a:srgbClr val="EE0000"/>
                </a:solidFill>
              </a:rPr>
              <a:t>2</a:t>
            </a:r>
            <a:r>
              <a:rPr lang="fr-FR" sz="2000" dirty="0">
                <a:solidFill>
                  <a:schemeClr val="bg1"/>
                </a:solidFill>
              </a:rPr>
              <a:t> listes = Matrice</a:t>
            </a:r>
          </a:p>
        </p:txBody>
      </p:sp>
      <p:pic>
        <p:nvPicPr>
          <p:cNvPr id="28" name="Image 27" descr="Une image contenant cube, Casse-tête mécanique, Rubik's Cube, puzzle&#10;&#10;Le contenu généré par l’IA peut être incorrect.">
            <a:extLst>
              <a:ext uri="{FF2B5EF4-FFF2-40B4-BE49-F238E27FC236}">
                <a16:creationId xmlns:a16="http://schemas.microsoft.com/office/drawing/2014/main" id="{B5C9221E-E5D1-BB26-8939-95B9E655F2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19407" r="21263" b="13432"/>
          <a:stretch>
            <a:fillRect/>
          </a:stretch>
        </p:blipFill>
        <p:spPr>
          <a:xfrm>
            <a:off x="6029772" y="1322176"/>
            <a:ext cx="831232" cy="985816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41B845C4-8F50-8A14-E302-43E616804F3F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</p:spTree>
    <p:extLst>
      <p:ext uri="{BB962C8B-B14F-4D97-AF65-F5344CB8AC3E}">
        <p14:creationId xmlns:p14="http://schemas.microsoft.com/office/powerpoint/2010/main" val="232157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 animBg="1"/>
      <p:bldP spid="13" grpId="0"/>
      <p:bldP spid="14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F0024D00-F395-3C66-FF5E-4480C3105E4A}"/>
              </a:ext>
            </a:extLst>
          </p:cNvPr>
          <p:cNvSpPr txBox="1"/>
          <p:nvPr/>
        </p:nvSpPr>
        <p:spPr>
          <a:xfrm>
            <a:off x="1736600" y="1630893"/>
            <a:ext cx="10979400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200" b="1">
                <a:solidFill>
                  <a:schemeClr val="bg2"/>
                </a:solidFill>
              </a:rPr>
              <a:t>Codé en C sous le capot = </a:t>
            </a:r>
            <a:r>
              <a:rPr lang="fr-FR" sz="3200" b="1">
                <a:solidFill>
                  <a:schemeClr val="accent1"/>
                </a:solidFill>
              </a:rPr>
              <a:t>rapidité +++</a:t>
            </a:r>
            <a:endParaRPr lang="fr-FR" sz="3200" b="1">
              <a:solidFill>
                <a:schemeClr val="bg2"/>
              </a:solidFill>
            </a:endParaRPr>
          </a:p>
          <a:p>
            <a:pPr algn="ctr"/>
            <a:r>
              <a:rPr lang="fr-FR" sz="3200" b="1">
                <a:solidFill>
                  <a:schemeClr val="accent1"/>
                </a:solidFill>
              </a:rPr>
              <a:t>Vectorisation</a:t>
            </a:r>
            <a:r>
              <a:rPr lang="fr-FR" sz="3200" b="1">
                <a:solidFill>
                  <a:schemeClr val="bg2"/>
                </a:solidFill>
              </a:rPr>
              <a:t> des opérations mathématiques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72269137-87DF-9612-850C-F6E48F29A490}"/>
              </a:ext>
            </a:extLst>
          </p:cNvPr>
          <p:cNvGrpSpPr/>
          <p:nvPr/>
        </p:nvGrpSpPr>
        <p:grpSpPr>
          <a:xfrm>
            <a:off x="3068972" y="2770735"/>
            <a:ext cx="7287651" cy="2758310"/>
            <a:chOff x="1403350" y="3118025"/>
            <a:chExt cx="7287651" cy="2758310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F49828D-40A4-A8BF-5D2E-48F86C72A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859"/>
            <a:stretch>
              <a:fillRect/>
            </a:stretch>
          </p:blipFill>
          <p:spPr>
            <a:xfrm>
              <a:off x="1403350" y="3118025"/>
              <a:ext cx="7287651" cy="275831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7E622F-2600-1576-1EF1-9EB11C5C3EE6}"/>
                </a:ext>
              </a:extLst>
            </p:cNvPr>
            <p:cNvSpPr/>
            <p:nvPr/>
          </p:nvSpPr>
          <p:spPr>
            <a:xfrm>
              <a:off x="1473200" y="4394200"/>
              <a:ext cx="850900" cy="317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5AED6A-B734-D3EF-89CE-D64CB00D031E}"/>
                </a:ext>
              </a:extLst>
            </p:cNvPr>
            <p:cNvSpPr/>
            <p:nvPr/>
          </p:nvSpPr>
          <p:spPr>
            <a:xfrm>
              <a:off x="1403350" y="5508035"/>
              <a:ext cx="850900" cy="31750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DD971FF7-A690-1DAE-9394-5A6B5AE962F0}"/>
              </a:ext>
            </a:extLst>
          </p:cNvPr>
          <p:cNvSpPr txBox="1"/>
          <p:nvPr/>
        </p:nvSpPr>
        <p:spPr>
          <a:xfrm>
            <a:off x="724240" y="4512826"/>
            <a:ext cx="2222273" cy="107721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200" b="1">
                <a:solidFill>
                  <a:schemeClr val="accent1"/>
                </a:solidFill>
              </a:rPr>
              <a:t>45x </a:t>
            </a:r>
          </a:p>
          <a:p>
            <a:pPr algn="ctr"/>
            <a:r>
              <a:rPr lang="fr-FR" sz="3200" b="1">
                <a:solidFill>
                  <a:schemeClr val="accent1"/>
                </a:solidFill>
              </a:rPr>
              <a:t>+ rapide</a:t>
            </a:r>
          </a:p>
        </p:txBody>
      </p:sp>
      <p:pic>
        <p:nvPicPr>
          <p:cNvPr id="21" name="Image 20" descr="Une image contenant cube, Casse-tête mécanique, Rubik's Cube, puzzle&#10;&#10;Le contenu généré par l’IA peut être incorrect.">
            <a:extLst>
              <a:ext uri="{FF2B5EF4-FFF2-40B4-BE49-F238E27FC236}">
                <a16:creationId xmlns:a16="http://schemas.microsoft.com/office/drawing/2014/main" id="{237F7FDB-609B-B324-D79D-A04CFA6E9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19407" r="21263" b="13432"/>
          <a:stretch>
            <a:fillRect/>
          </a:stretch>
        </p:blipFill>
        <p:spPr>
          <a:xfrm>
            <a:off x="1287774" y="1471856"/>
            <a:ext cx="1095204" cy="1298879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61415FD-B2B0-516F-9BF4-4F7A2742F537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</p:spTree>
    <p:extLst>
      <p:ext uri="{BB962C8B-B14F-4D97-AF65-F5344CB8AC3E}">
        <p14:creationId xmlns:p14="http://schemas.microsoft.com/office/powerpoint/2010/main" val="656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AF2E0-3D6D-6887-8491-922DF4716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FE7B198-85B5-36DC-961E-F6AFC1BA4035}"/>
              </a:ext>
            </a:extLst>
          </p:cNvPr>
          <p:cNvSpPr txBox="1"/>
          <p:nvPr/>
        </p:nvSpPr>
        <p:spPr>
          <a:xfrm>
            <a:off x="2484985" y="1707462"/>
            <a:ext cx="2349500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200" b="1">
                <a:solidFill>
                  <a:schemeClr val="accent1"/>
                </a:solidFill>
              </a:rPr>
              <a:t>Lisibilité ---</a:t>
            </a:r>
            <a:endParaRPr lang="fr-FR" sz="3200" b="1">
              <a:solidFill>
                <a:schemeClr val="bg2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8E6763B-6808-857C-09B7-7C037D499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98" y="1359387"/>
            <a:ext cx="5636291" cy="1666645"/>
          </a:xfrm>
          <a:prstGeom prst="rect">
            <a:avLst/>
          </a:prstGeom>
        </p:spPr>
      </p:pic>
      <p:pic>
        <p:nvPicPr>
          <p:cNvPr id="8" name="Image 7" descr="Une image contenant cube, Casse-tête mécanique, Rubik's Cube, puzzle&#10;&#10;Le contenu généré par l’IA peut être incorrect.">
            <a:extLst>
              <a:ext uri="{FF2B5EF4-FFF2-40B4-BE49-F238E27FC236}">
                <a16:creationId xmlns:a16="http://schemas.microsoft.com/office/drawing/2014/main" id="{452B63C3-F4D1-8119-AF29-B78D5CBA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19407" r="21263" b="13432"/>
          <a:stretch>
            <a:fillRect/>
          </a:stretch>
        </p:blipFill>
        <p:spPr>
          <a:xfrm>
            <a:off x="1094831" y="1429274"/>
            <a:ext cx="1095204" cy="1298879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F4F19481-879F-0BB5-12CD-26FFA3133ADB}"/>
              </a:ext>
            </a:extLst>
          </p:cNvPr>
          <p:cNvSpPr/>
          <p:nvPr/>
        </p:nvSpPr>
        <p:spPr>
          <a:xfrm rot="5400000">
            <a:off x="1209630" y="3094744"/>
            <a:ext cx="865603" cy="563033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0A235BC-E097-E1A5-DB90-D01F1F556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695" y="4129848"/>
            <a:ext cx="895475" cy="135273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E8D5861-370C-ABBF-6199-D04161D9B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2425" y="3972894"/>
            <a:ext cx="8401691" cy="1666645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0A09E50-7DC4-2E6D-A106-7582DB78588F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</p:spTree>
    <p:extLst>
      <p:ext uri="{BB962C8B-B14F-4D97-AF65-F5344CB8AC3E}">
        <p14:creationId xmlns:p14="http://schemas.microsoft.com/office/powerpoint/2010/main" val="201846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9F643-BD6D-61CB-EEAF-76F73DBF7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CC9AB4E-BFB5-6C3E-BF86-5015939309F7}"/>
              </a:ext>
            </a:extLst>
          </p:cNvPr>
          <p:cNvSpPr txBox="1"/>
          <p:nvPr/>
        </p:nvSpPr>
        <p:spPr>
          <a:xfrm>
            <a:off x="2484985" y="1707462"/>
            <a:ext cx="2349500" cy="58477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200" b="1">
                <a:solidFill>
                  <a:schemeClr val="accent1"/>
                </a:solidFill>
              </a:rPr>
              <a:t>Lisibilité ---</a:t>
            </a:r>
            <a:endParaRPr lang="fr-FR" sz="3200" b="1">
              <a:solidFill>
                <a:schemeClr val="bg2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19B5EC-D562-17FC-EF00-2C55EAE4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298" y="1359387"/>
            <a:ext cx="5636291" cy="1666645"/>
          </a:xfrm>
          <a:prstGeom prst="rect">
            <a:avLst/>
          </a:prstGeom>
        </p:spPr>
      </p:pic>
      <p:pic>
        <p:nvPicPr>
          <p:cNvPr id="8" name="Image 7" descr="Une image contenant cube, Casse-tête mécanique, Rubik's Cube, puzzle&#10;&#10;Le contenu généré par l’IA peut être incorrect.">
            <a:extLst>
              <a:ext uri="{FF2B5EF4-FFF2-40B4-BE49-F238E27FC236}">
                <a16:creationId xmlns:a16="http://schemas.microsoft.com/office/drawing/2014/main" id="{9115F63D-BED7-F1B5-F170-2030FD69F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8" t="19407" r="21263" b="13432"/>
          <a:stretch>
            <a:fillRect/>
          </a:stretch>
        </p:blipFill>
        <p:spPr>
          <a:xfrm>
            <a:off x="1094831" y="1429274"/>
            <a:ext cx="1095204" cy="1298879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BD18F5E4-C990-D374-C25F-B9E38CBF5069}"/>
              </a:ext>
            </a:extLst>
          </p:cNvPr>
          <p:cNvSpPr/>
          <p:nvPr/>
        </p:nvSpPr>
        <p:spPr>
          <a:xfrm rot="5400000">
            <a:off x="1209630" y="3094744"/>
            <a:ext cx="865603" cy="563033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4FE60AA-A480-7BC0-C12B-FE6212EEF821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5826DE31-952B-4251-DA6A-99468E667B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0873ABD-B1BF-6FCB-37DA-7ADAACC28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8" y="4423236"/>
            <a:ext cx="1633846" cy="87514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A6A6E9D-C06A-5A86-7CD7-00491733E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533" y="3831968"/>
            <a:ext cx="8306959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0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789F6-E267-46BF-706C-002EECBCE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2105C6F3-5117-946B-CBDD-D017BEEFA257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C5F334-F85B-0C69-DBDC-AD080C6FEDAA}"/>
              </a:ext>
            </a:extLst>
          </p:cNvPr>
          <p:cNvSpPr txBox="1"/>
          <p:nvPr/>
        </p:nvSpPr>
        <p:spPr>
          <a:xfrm>
            <a:off x="895105" y="1358530"/>
            <a:ext cx="835367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fr-FR" sz="2800" b="1">
                <a:solidFill>
                  <a:schemeClr val="bg1"/>
                </a:solidFill>
              </a:rPr>
              <a:t>Ne </a:t>
            </a:r>
            <a:r>
              <a:rPr lang="fr-FR" sz="2800" b="1">
                <a:solidFill>
                  <a:schemeClr val="accent1"/>
                </a:solidFill>
              </a:rPr>
              <a:t>jamais faire confiance </a:t>
            </a:r>
            <a:r>
              <a:rPr lang="fr-FR" sz="2800" b="1">
                <a:solidFill>
                  <a:schemeClr val="bg1"/>
                </a:solidFill>
              </a:rPr>
              <a:t>à un </a:t>
            </a:r>
            <a:r>
              <a:rPr lang="fr-FR" sz="2800" b="1" err="1">
                <a:solidFill>
                  <a:schemeClr val="bg1"/>
                </a:solidFill>
              </a:rPr>
              <a:t>dataset</a:t>
            </a:r>
            <a:endParaRPr lang="fr-FR" sz="2800" b="1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A0B6D79-E954-790B-7E23-F1C530EC70FD}"/>
              </a:ext>
            </a:extLst>
          </p:cNvPr>
          <p:cNvSpPr txBox="1"/>
          <p:nvPr/>
        </p:nvSpPr>
        <p:spPr>
          <a:xfrm>
            <a:off x="3467100" y="1988639"/>
            <a:ext cx="78056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“In practice, </a:t>
            </a:r>
            <a:r>
              <a:rPr lang="en-US" sz="1600" b="1">
                <a:solidFill>
                  <a:schemeClr val="bg2"/>
                </a:solidFill>
              </a:rPr>
              <a:t>no dataset is ever truly clean</a:t>
            </a:r>
            <a:r>
              <a:rPr lang="en-US" sz="1600">
                <a:solidFill>
                  <a:schemeClr val="bg2"/>
                </a:solidFill>
              </a:rPr>
              <a:t>; all observational data are subject to measurement error, missingness, or structural inconsistencies, </a:t>
            </a:r>
            <a:r>
              <a:rPr lang="en-US" sz="1600" b="1">
                <a:solidFill>
                  <a:schemeClr val="bg2"/>
                </a:solidFill>
              </a:rPr>
              <a:t>which must be explored and accounted for prior to analysis</a:t>
            </a:r>
            <a:r>
              <a:rPr lang="en-US" sz="1600">
                <a:solidFill>
                  <a:schemeClr val="bg2"/>
                </a:solidFill>
              </a:rPr>
              <a:t>.”</a:t>
            </a:r>
            <a:br>
              <a:rPr lang="en-US" sz="1600">
                <a:solidFill>
                  <a:schemeClr val="bg2"/>
                </a:solidFill>
              </a:rPr>
            </a:br>
            <a:endParaRPr lang="en-US" sz="1600">
              <a:solidFill>
                <a:schemeClr val="bg2"/>
              </a:solidFill>
            </a:endParaRPr>
          </a:p>
          <a:p>
            <a:pPr algn="r"/>
            <a:r>
              <a:rPr lang="en-US" sz="1600" i="1">
                <a:solidFill>
                  <a:schemeClr val="bg2"/>
                </a:solidFill>
              </a:rPr>
              <a:t>Tukey, John W. (1977). Exploratory Data Analysis.</a:t>
            </a:r>
            <a:endParaRPr lang="fr-FR" sz="1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231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2AC00-EA91-4F0C-C0BB-02D602484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0E3491AF-FB13-13EF-AAAE-5D2816417F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578"/>
          <a:stretch/>
        </p:blipFill>
        <p:spPr>
          <a:xfrm>
            <a:off x="895105" y="2130438"/>
            <a:ext cx="3238745" cy="336665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6D1D7E9-96C8-D8A1-40FE-EDB0B302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87" r="1678"/>
          <a:stretch/>
        </p:blipFill>
        <p:spPr>
          <a:xfrm>
            <a:off x="4898121" y="2130438"/>
            <a:ext cx="3336369" cy="3366658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CA5F6284-D940-A6C4-0C01-1C6DB177A7B1}"/>
              </a:ext>
            </a:extLst>
          </p:cNvPr>
          <p:cNvSpPr/>
          <p:nvPr/>
        </p:nvSpPr>
        <p:spPr>
          <a:xfrm>
            <a:off x="3763844" y="2423014"/>
            <a:ext cx="408106" cy="24774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20451EF-306E-E6CE-DBF5-6118F919FBA8}"/>
              </a:ext>
            </a:extLst>
          </p:cNvPr>
          <p:cNvSpPr/>
          <p:nvPr/>
        </p:nvSpPr>
        <p:spPr>
          <a:xfrm>
            <a:off x="3667124" y="3606414"/>
            <a:ext cx="504825" cy="24774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67AC806-CFC0-455A-6821-D21F8422967E}"/>
              </a:ext>
            </a:extLst>
          </p:cNvPr>
          <p:cNvSpPr/>
          <p:nvPr/>
        </p:nvSpPr>
        <p:spPr>
          <a:xfrm>
            <a:off x="857006" y="3805654"/>
            <a:ext cx="800344" cy="24774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9CF7A73F-91DD-AC2F-A27C-B06F1C04E950}"/>
              </a:ext>
            </a:extLst>
          </p:cNvPr>
          <p:cNvSpPr/>
          <p:nvPr/>
        </p:nvSpPr>
        <p:spPr>
          <a:xfrm>
            <a:off x="4898121" y="4237878"/>
            <a:ext cx="800344" cy="24774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C6F0CE11-8263-DC2E-48A1-ABD900DFFBBC}"/>
              </a:ext>
            </a:extLst>
          </p:cNvPr>
          <p:cNvSpPr/>
          <p:nvPr/>
        </p:nvSpPr>
        <p:spPr>
          <a:xfrm>
            <a:off x="5602971" y="2479890"/>
            <a:ext cx="800344" cy="247747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D3F54C6C-2AD7-6D61-4AAE-CD56259E7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256" y="2950156"/>
            <a:ext cx="2781688" cy="1171739"/>
          </a:xfrm>
          <a:prstGeom prst="rect">
            <a:avLst/>
          </a:prstGeom>
        </p:spPr>
      </p:pic>
      <p:graphicFrame>
        <p:nvGraphicFramePr>
          <p:cNvPr id="23" name="Tableau 22">
            <a:extLst>
              <a:ext uri="{FF2B5EF4-FFF2-40B4-BE49-F238E27FC236}">
                <a16:creationId xmlns:a16="http://schemas.microsoft.com/office/drawing/2014/main" id="{7DB03ACA-6FE1-4B59-085C-09D5FF1B5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124500"/>
              </p:ext>
            </p:extLst>
          </p:nvPr>
        </p:nvGraphicFramePr>
        <p:xfrm>
          <a:off x="11176000" y="2963741"/>
          <a:ext cx="871220" cy="1152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871220">
                  <a:extLst>
                    <a:ext uri="{9D8B030D-6E8A-4147-A177-3AD203B41FA5}">
                      <a16:colId xmlns:a16="http://schemas.microsoft.com/office/drawing/2014/main" val="268425070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000">
                          <a:solidFill>
                            <a:schemeClr val="bg1"/>
                          </a:solidFill>
                        </a:rPr>
                        <a:t>Cumul réel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52804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000">
                          <a:solidFill>
                            <a:schemeClr val="bg1"/>
                          </a:solidFill>
                        </a:rPr>
                        <a:t>33 860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658796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000">
                          <a:solidFill>
                            <a:schemeClr val="accent1"/>
                          </a:solidFill>
                        </a:rPr>
                        <a:t>79 035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024668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fr-FR" sz="1000">
                          <a:solidFill>
                            <a:schemeClr val="accent1"/>
                          </a:solidFill>
                        </a:rPr>
                        <a:t>128 696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20631"/>
                  </a:ext>
                </a:extLst>
              </a:tr>
            </a:tbl>
          </a:graphicData>
        </a:graphic>
      </p:graphicFrame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11E25479-3C62-8782-69D9-A52DB3B1E9B5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</p:spTree>
    <p:extLst>
      <p:ext uri="{BB962C8B-B14F-4D97-AF65-F5344CB8AC3E}">
        <p14:creationId xmlns:p14="http://schemas.microsoft.com/office/powerpoint/2010/main" val="251390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D9771-B42B-8066-40C9-1AAF20868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75DAD50-B7C6-D9F5-143E-6211B5486572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0. Préambule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36B7FF7-D002-676C-77E7-227EFC6C2814}"/>
              </a:ext>
            </a:extLst>
          </p:cNvPr>
          <p:cNvGrpSpPr/>
          <p:nvPr/>
        </p:nvGrpSpPr>
        <p:grpSpPr>
          <a:xfrm>
            <a:off x="1623501" y="1331380"/>
            <a:ext cx="8944998" cy="5235348"/>
            <a:chOff x="1623501" y="1331380"/>
            <a:chExt cx="8944998" cy="5235348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30227D7-E82C-4748-FE13-80E0AC28080E}"/>
                </a:ext>
              </a:extLst>
            </p:cNvPr>
            <p:cNvSpPr txBox="1"/>
            <p:nvPr/>
          </p:nvSpPr>
          <p:spPr>
            <a:xfrm>
              <a:off x="1623501" y="6320507"/>
              <a:ext cx="4629150" cy="246221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1000" b="1">
                  <a:solidFill>
                    <a:schemeClr val="bg2"/>
                  </a:solidFill>
                </a:rPr>
                <a:t>Enquête </a:t>
              </a:r>
              <a:r>
                <a:rPr lang="fr-FR" sz="1000" b="1" err="1">
                  <a:solidFill>
                    <a:schemeClr val="bg2"/>
                  </a:solidFill>
                </a:rPr>
                <a:t>TheProductCrew</a:t>
              </a:r>
              <a:r>
                <a:rPr lang="fr-FR" sz="1000" b="1">
                  <a:solidFill>
                    <a:schemeClr val="bg2"/>
                  </a:solidFill>
                </a:rPr>
                <a:t> auprès de 1440 répondants en France en 2025</a:t>
              </a:r>
              <a:endParaRPr lang="fr-FR" sz="1000" b="1" u="sng">
                <a:solidFill>
                  <a:schemeClr val="bg2"/>
                </a:solidFill>
              </a:endParaRP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F997F20-9A2C-1C9B-0138-E713FD5F6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79" t="1006"/>
            <a:stretch>
              <a:fillRect/>
            </a:stretch>
          </p:blipFill>
          <p:spPr>
            <a:xfrm>
              <a:off x="1623501" y="1331380"/>
              <a:ext cx="8944998" cy="4989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4597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19617-78FD-4902-4C14-1A30B0D47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0651BAB-7A21-3E69-1303-589EAD198E8B}"/>
              </a:ext>
            </a:extLst>
          </p:cNvPr>
          <p:cNvSpPr txBox="1"/>
          <p:nvPr/>
        </p:nvSpPr>
        <p:spPr>
          <a:xfrm>
            <a:off x="895105" y="1358530"/>
            <a:ext cx="835367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514350" indent="-514350" algn="just">
              <a:buAutoNum type="arabicPeriod"/>
            </a:pPr>
            <a:r>
              <a:rPr lang="fr-FR" sz="2800" b="1">
                <a:solidFill>
                  <a:schemeClr val="bg1"/>
                </a:solidFill>
              </a:rPr>
              <a:t>Ne </a:t>
            </a:r>
            <a:r>
              <a:rPr lang="fr-FR" sz="2800" b="1">
                <a:solidFill>
                  <a:schemeClr val="accent1"/>
                </a:solidFill>
              </a:rPr>
              <a:t>jamais faire confiance </a:t>
            </a:r>
            <a:r>
              <a:rPr lang="fr-FR" sz="2800" b="1">
                <a:solidFill>
                  <a:schemeClr val="bg1"/>
                </a:solidFill>
              </a:rPr>
              <a:t>à un </a:t>
            </a:r>
            <a:r>
              <a:rPr lang="fr-FR" sz="2800" b="1" err="1">
                <a:solidFill>
                  <a:schemeClr val="bg1"/>
                </a:solidFill>
              </a:rPr>
              <a:t>dataset</a:t>
            </a:r>
            <a:endParaRPr lang="fr-FR" sz="2800" b="1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0ACD87-F1D7-B832-F3FB-4AE698C06468}"/>
              </a:ext>
            </a:extLst>
          </p:cNvPr>
          <p:cNvSpPr txBox="1"/>
          <p:nvPr/>
        </p:nvSpPr>
        <p:spPr>
          <a:xfrm>
            <a:off x="3467100" y="1988639"/>
            <a:ext cx="78056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“In practice, </a:t>
            </a:r>
            <a:r>
              <a:rPr lang="en-US" sz="1600" b="1">
                <a:solidFill>
                  <a:schemeClr val="bg2"/>
                </a:solidFill>
              </a:rPr>
              <a:t>no dataset is ever truly clean</a:t>
            </a:r>
            <a:r>
              <a:rPr lang="en-US" sz="1600">
                <a:solidFill>
                  <a:schemeClr val="bg2"/>
                </a:solidFill>
              </a:rPr>
              <a:t>; all observational data are subject to measurement error, missingness, or structural inconsistencies, </a:t>
            </a:r>
            <a:r>
              <a:rPr lang="en-US" sz="1600" b="1">
                <a:solidFill>
                  <a:schemeClr val="bg2"/>
                </a:solidFill>
              </a:rPr>
              <a:t>which must be explored and accounted for prior to analysis</a:t>
            </a:r>
            <a:r>
              <a:rPr lang="en-US" sz="1600">
                <a:solidFill>
                  <a:schemeClr val="bg2"/>
                </a:solidFill>
              </a:rPr>
              <a:t>.”</a:t>
            </a:r>
            <a:br>
              <a:rPr lang="en-US" sz="1600">
                <a:solidFill>
                  <a:schemeClr val="bg2"/>
                </a:solidFill>
              </a:rPr>
            </a:br>
            <a:endParaRPr lang="en-US" sz="1600">
              <a:solidFill>
                <a:schemeClr val="bg2"/>
              </a:solidFill>
            </a:endParaRPr>
          </a:p>
          <a:p>
            <a:pPr algn="r"/>
            <a:r>
              <a:rPr lang="en-US" sz="1600" i="1">
                <a:solidFill>
                  <a:schemeClr val="bg2"/>
                </a:solidFill>
              </a:rPr>
              <a:t>Tukey, John W. (1977). Exploratory Data Analysis.</a:t>
            </a:r>
            <a:endParaRPr lang="fr-FR" sz="1600">
              <a:solidFill>
                <a:schemeClr val="bg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C36256-AECA-5791-7D75-DD831842B1DA}"/>
              </a:ext>
            </a:extLst>
          </p:cNvPr>
          <p:cNvSpPr txBox="1"/>
          <p:nvPr/>
        </p:nvSpPr>
        <p:spPr>
          <a:xfrm>
            <a:off x="895105" y="3418967"/>
            <a:ext cx="10377610" cy="95410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44500" indent="-444500" algn="just"/>
            <a:r>
              <a:rPr lang="fr-FR" sz="2800" b="1">
                <a:solidFill>
                  <a:schemeClr val="bg1"/>
                </a:solidFill>
              </a:rPr>
              <a:t>2. Les data ne mentent pas, mais </a:t>
            </a:r>
            <a:r>
              <a:rPr lang="fr-FR" sz="2800" b="1">
                <a:solidFill>
                  <a:schemeClr val="accent1"/>
                </a:solidFill>
              </a:rPr>
              <a:t>elles disent </a:t>
            </a:r>
            <a:r>
              <a:rPr lang="fr-FR" sz="2800" b="1">
                <a:solidFill>
                  <a:schemeClr val="bg1"/>
                </a:solidFill>
              </a:rPr>
              <a:t>ce que </a:t>
            </a:r>
            <a:r>
              <a:rPr lang="fr-FR" sz="2800" b="1">
                <a:solidFill>
                  <a:schemeClr val="accent1"/>
                </a:solidFill>
              </a:rPr>
              <a:t>nous voulons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00C9BB0-4649-15C4-B420-B734A8C2EAAF}"/>
              </a:ext>
            </a:extLst>
          </p:cNvPr>
          <p:cNvSpPr txBox="1"/>
          <p:nvPr/>
        </p:nvSpPr>
        <p:spPr>
          <a:xfrm>
            <a:off x="2667000" y="4511439"/>
            <a:ext cx="860571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bg2"/>
                </a:solidFill>
              </a:rPr>
              <a:t>“</a:t>
            </a:r>
            <a:r>
              <a:rPr lang="en-US" sz="1600">
                <a:solidFill>
                  <a:schemeClr val="bg2"/>
                </a:solidFill>
                <a:latin typeface="+mj-lt"/>
              </a:rPr>
              <a:t>Beware of the problem of testing too many hypotheses; </a:t>
            </a:r>
            <a:r>
              <a:rPr lang="en-US" sz="1600" b="1">
                <a:solidFill>
                  <a:schemeClr val="bg2"/>
                </a:solidFill>
                <a:latin typeface="+mj-lt"/>
              </a:rPr>
              <a:t>the more you torture the data, the more likely they are to confess, </a:t>
            </a:r>
            <a:r>
              <a:rPr lang="en-US" sz="1600">
                <a:solidFill>
                  <a:schemeClr val="bg2"/>
                </a:solidFill>
                <a:latin typeface="+mj-lt"/>
              </a:rPr>
              <a:t>but</a:t>
            </a:r>
            <a:r>
              <a:rPr lang="en-US" sz="1600" b="1">
                <a:solidFill>
                  <a:schemeClr val="bg2"/>
                </a:solidFill>
                <a:latin typeface="+mj-lt"/>
              </a:rPr>
              <a:t> confessions obtained under duress may not be admissible in the court of scientific opinion</a:t>
            </a:r>
            <a:r>
              <a:rPr lang="en-US" sz="1600">
                <a:solidFill>
                  <a:schemeClr val="bg2"/>
                </a:solidFill>
              </a:rPr>
              <a:t>.”</a:t>
            </a:r>
            <a:br>
              <a:rPr lang="en-US" sz="1600">
                <a:solidFill>
                  <a:schemeClr val="bg2"/>
                </a:solidFill>
              </a:rPr>
            </a:br>
            <a:endParaRPr lang="en-US" sz="1600">
              <a:solidFill>
                <a:schemeClr val="bg2"/>
              </a:solidFill>
            </a:endParaRPr>
          </a:p>
          <a:p>
            <a:pPr algn="r"/>
            <a:r>
              <a:rPr lang="en-US" sz="1600" i="1">
                <a:solidFill>
                  <a:schemeClr val="bg2"/>
                </a:solidFill>
              </a:rPr>
              <a:t>Professor of Statistics Stephen M. Stigler(1987). Neutral Models in Biology.</a:t>
            </a:r>
            <a:endParaRPr lang="fr-FR" sz="1600">
              <a:solidFill>
                <a:schemeClr val="bg2"/>
              </a:solidFill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4AC02F3-CF7C-04FB-C3A9-388684B02D5E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</p:spTree>
    <p:extLst>
      <p:ext uri="{BB962C8B-B14F-4D97-AF65-F5344CB8AC3E}">
        <p14:creationId xmlns:p14="http://schemas.microsoft.com/office/powerpoint/2010/main" val="2147180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D1689-F41C-1260-B2E6-A1434F0A7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8682CAC6-1E21-9282-1647-2BE6385273E1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E67E98B4-35FE-BF46-AB65-8A00C075C8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DEC984-219A-113B-E54B-277E7CE5172F}"/>
              </a:ext>
            </a:extLst>
          </p:cNvPr>
          <p:cNvSpPr txBox="1"/>
          <p:nvPr/>
        </p:nvSpPr>
        <p:spPr>
          <a:xfrm>
            <a:off x="3114675" y="1569758"/>
            <a:ext cx="4673608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Pandas </a:t>
            </a:r>
            <a:r>
              <a:rPr lang="fr-FR" sz="2400" b="1" err="1">
                <a:solidFill>
                  <a:schemeClr val="bg2"/>
                </a:solidFill>
              </a:rPr>
              <a:t>CheatSheet</a:t>
            </a:r>
            <a:endParaRPr lang="fr-FR" sz="2400" b="1">
              <a:solidFill>
                <a:schemeClr val="bg2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B9723D6-D236-A06A-7806-84E8AEB7FDF3}"/>
              </a:ext>
            </a:extLst>
          </p:cNvPr>
          <p:cNvSpPr txBox="1"/>
          <p:nvPr/>
        </p:nvSpPr>
        <p:spPr>
          <a:xfrm>
            <a:off x="895105" y="2170807"/>
            <a:ext cx="106060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600">
                <a:solidFill>
                  <a:srgbClr val="0062B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Pandas_Cheat_Sheet.</a:t>
            </a:r>
            <a:r>
              <a:rPr lang="fr-FR" sz="160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pdf</a:t>
            </a:r>
            <a:r>
              <a:rPr lang="fr-FR" sz="1600">
                <a:solidFill>
                  <a:schemeClr val="bg2"/>
                </a:solidFill>
              </a:rPr>
              <a:t> </a:t>
            </a:r>
            <a:r>
              <a:rPr lang="en-US" sz="1600">
                <a:solidFill>
                  <a:schemeClr val="bg2"/>
                </a:solidFill>
              </a:rPr>
              <a:t>(</a:t>
            </a:r>
            <a:r>
              <a:rPr lang="en-US" sz="1600" i="1">
                <a:solidFill>
                  <a:schemeClr val="bg2"/>
                </a:solidFill>
              </a:rPr>
              <a:t>https://pandas.pydata.org/ originally written by Irv Lustig, Princeton Consultants, inspired by </a:t>
            </a:r>
            <a:r>
              <a:rPr lang="en-US" sz="1600" i="1" err="1">
                <a:solidFill>
                  <a:schemeClr val="bg2"/>
                </a:solidFill>
              </a:rPr>
              <a:t>Rstudio</a:t>
            </a:r>
            <a:r>
              <a:rPr lang="en-US" sz="1600" i="1">
                <a:solidFill>
                  <a:schemeClr val="bg2"/>
                </a:solidFill>
              </a:rPr>
              <a:t> Data Wrangling </a:t>
            </a:r>
            <a:r>
              <a:rPr lang="en-US" sz="1600" i="1" err="1">
                <a:solidFill>
                  <a:schemeClr val="bg2"/>
                </a:solidFill>
              </a:rPr>
              <a:t>Cheatsheet</a:t>
            </a:r>
            <a:r>
              <a:rPr lang="en-US" sz="1600" i="1">
                <a:solidFill>
                  <a:schemeClr val="bg2"/>
                </a:solidFill>
              </a:rPr>
              <a:t>)</a:t>
            </a:r>
          </a:p>
          <a:p>
            <a:pPr algn="just"/>
            <a:endParaRPr lang="fr-FR" sz="1600" i="1">
              <a:solidFill>
                <a:schemeClr val="bg2"/>
              </a:solidFill>
            </a:endParaRPr>
          </a:p>
          <a:p>
            <a:r>
              <a:rPr lang="fr-FR" sz="160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 documentation — pandas 2.3.0 documentation</a:t>
            </a:r>
            <a:endParaRPr lang="fr-FR" sz="16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858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C9E19-2E73-BED5-2C6C-18F999AA6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4147551-0AF7-4860-6790-1D1CB5E562F9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B8A2C2EC-F881-8708-8E5B-81A0766CE9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4B57F08-DD98-675A-53AF-CE866A5A0265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Lire un fichier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3145A84-50A2-2FD5-738F-DB34122F5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6" y="2212403"/>
            <a:ext cx="8583223" cy="11717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E885ABB-CACD-9E16-D248-A314A8527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47" y="5469815"/>
            <a:ext cx="3400900" cy="53347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96EBE2C-240E-AA17-DB00-50F988E002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9709"/>
          <a:stretch>
            <a:fillRect/>
          </a:stretch>
        </p:blipFill>
        <p:spPr>
          <a:xfrm>
            <a:off x="2223544" y="3795955"/>
            <a:ext cx="7744906" cy="12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22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62EBA-4827-9AA1-A990-EF31F8BEA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893E885-FBAD-E0C0-B53F-185FB38934D5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6B1B45C1-2586-F74E-1ED4-85BE07717F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F344E2F-6948-7227-6115-D060A525BB09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Explorer un DataFrame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57EA213-2ED7-9D04-CA94-E6A8DFD8F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4" y="1816483"/>
            <a:ext cx="1176025" cy="63434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C1136CA-CB26-2FE9-8643-15F999E7B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07" y="1816483"/>
            <a:ext cx="2424089" cy="63434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D1A3459-3DC9-06E7-2AAB-2AD468D5A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4" y="2560175"/>
            <a:ext cx="3644152" cy="88258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6719532-3460-A232-3A60-5DD54DA4E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44" y="3552112"/>
            <a:ext cx="1830924" cy="193407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904F8FF-4057-C185-0490-BD12CE1F0E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308" y="4552038"/>
            <a:ext cx="1785970" cy="193407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20E5F14-ACF9-CE2F-2697-2C410ABA0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308" y="1816483"/>
            <a:ext cx="2862509" cy="266026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716A887-4CCC-F26B-9E1F-BC40E1C482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8549" y="3552112"/>
            <a:ext cx="3629532" cy="292458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2B0808C5-92D3-3337-6BC6-ACA46D5316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549" y="1800590"/>
            <a:ext cx="1899207" cy="1642171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ADDB29A-3F01-C94A-D1AA-D503CBED54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4153" y="1800590"/>
            <a:ext cx="2182997" cy="16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61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E8773-84B3-F9D8-0355-B9483B42D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89F93A1-FFB0-03BC-B73F-68E41251C5B9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C1FE2B55-9C9E-16BE-1572-4132A479A0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F41786-030F-CA5D-C15F-8B9E308373B8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Slicer un DataFrame : .</a:t>
            </a:r>
            <a:r>
              <a:rPr lang="fr-FR" sz="2400" b="1" dirty="0" err="1">
                <a:solidFill>
                  <a:schemeClr val="bg2"/>
                </a:solidFill>
              </a:rPr>
              <a:t>loc</a:t>
            </a:r>
            <a:r>
              <a:rPr lang="fr-FR" sz="2400" b="1" dirty="0">
                <a:solidFill>
                  <a:schemeClr val="bg2"/>
                </a:solidFill>
              </a:rPr>
              <a:t> == </a:t>
            </a:r>
            <a:r>
              <a:rPr lang="fr-FR" sz="2400" b="1" u="sng" dirty="0">
                <a:solidFill>
                  <a:schemeClr val="bg2"/>
                </a:solidFill>
              </a:rPr>
              <a:t>PAR NOM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D8EF0B6-8EC7-6080-AFF0-BCF5C5A0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54" y="1933229"/>
            <a:ext cx="3686689" cy="209579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BF3785B-2C94-EB9A-1B0E-4C11CE53CF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967"/>
          <a:stretch>
            <a:fillRect/>
          </a:stretch>
        </p:blipFill>
        <p:spPr>
          <a:xfrm>
            <a:off x="4409716" y="1933229"/>
            <a:ext cx="3962759" cy="111458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C89F1C7-1AB4-D05C-85B7-BB5EFF1D5A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663"/>
          <a:stretch>
            <a:fillRect/>
          </a:stretch>
        </p:blipFill>
        <p:spPr>
          <a:xfrm>
            <a:off x="633154" y="4119047"/>
            <a:ext cx="3686689" cy="216247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2BD6715-58A3-9F00-ECA8-B78B85B44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255" y="1933229"/>
            <a:ext cx="2905484" cy="157975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C712DB82-2541-A6CC-DD96-A5EF178DD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255" y="3571875"/>
            <a:ext cx="3185345" cy="2104005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A242A94B-ED7C-AD94-2F2C-D554857DA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4630" y="3096588"/>
            <a:ext cx="3380352" cy="33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59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5BB91-6A17-E3A1-9F7E-8C7CCA9B3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B270813-F654-54A5-C1D4-FB8959528984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ECBD95D6-38E9-7ABE-A056-EF6CE3FA84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AE6269-0984-7DF4-3043-E954025A479A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Slicer un DataFrame : .</a:t>
            </a:r>
            <a:r>
              <a:rPr lang="fr-FR" sz="2400" b="1" dirty="0" err="1">
                <a:solidFill>
                  <a:schemeClr val="bg2"/>
                </a:solidFill>
              </a:rPr>
              <a:t>iloc</a:t>
            </a:r>
            <a:r>
              <a:rPr lang="fr-FR" sz="2400" b="1" dirty="0">
                <a:solidFill>
                  <a:schemeClr val="bg2"/>
                </a:solidFill>
              </a:rPr>
              <a:t> == </a:t>
            </a:r>
            <a:r>
              <a:rPr lang="fr-FR" sz="2400" b="1" u="sng" dirty="0">
                <a:solidFill>
                  <a:schemeClr val="bg2"/>
                </a:solidFill>
              </a:rPr>
              <a:t>PAR INDEX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5550976-8917-E55E-43FA-E5E1B5842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46" y="1800590"/>
            <a:ext cx="2734057" cy="234347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9468E03-71F1-E6DC-C5FB-5D07A59C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91030"/>
            <a:ext cx="4953691" cy="187668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8F863E6-8F50-F2F9-AB18-1A9A6247C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746" y="4263206"/>
            <a:ext cx="3848637" cy="159089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198650D-1CB1-D2AE-F221-47768FBA0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707" y="4144067"/>
            <a:ext cx="3829584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72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0FAAA-4D83-882F-74AF-42D1DEC1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520EDBF-6E92-10B8-4672-933210D1B15F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82528762-DFC4-0796-ED9F-E1EB38257A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56006C5-C1E5-925D-56D1-A5229A258000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Explorer une </a:t>
            </a:r>
            <a:r>
              <a:rPr lang="fr-FR" sz="2400" b="1" err="1">
                <a:solidFill>
                  <a:schemeClr val="bg2"/>
                </a:solidFill>
              </a:rPr>
              <a:t>Series</a:t>
            </a:r>
            <a:endParaRPr lang="fr-FR" sz="2400" b="1" u="sng">
              <a:solidFill>
                <a:schemeClr val="bg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C2D071F-D589-9B6A-EED9-CA7457F8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10" y="1800590"/>
            <a:ext cx="2485424" cy="28102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4BC87B7-06AB-8E83-0BAB-E703DEFE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20" y="1800590"/>
            <a:ext cx="3128830" cy="250816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E45DF2A-1139-60A7-26F1-8CC74B3AE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044" y="4727051"/>
            <a:ext cx="4834531" cy="16696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8082279-70F1-5625-C88F-3846701304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270" y="5225760"/>
            <a:ext cx="1928680" cy="6722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95BD049-951E-5266-AE4B-40DCB8685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136" y="1783276"/>
            <a:ext cx="3677163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530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F4C59-80ED-650F-8A81-19DF1343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DE8244A-528D-A26E-4933-567506984244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0CD188E7-E5A6-34FC-27C8-9875EADFFF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0B48974-EFBA-1D3E-9BC6-DD1C5AA78310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Explorer une </a:t>
            </a:r>
            <a:r>
              <a:rPr lang="fr-FR" sz="2400" b="1" err="1">
                <a:solidFill>
                  <a:schemeClr val="bg2"/>
                </a:solidFill>
              </a:rPr>
              <a:t>Series</a:t>
            </a:r>
            <a:endParaRPr lang="fr-FR" sz="2400" b="1" u="sng">
              <a:solidFill>
                <a:schemeClr val="bg2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03F1C53-5993-C205-A7CC-120DC75DE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10" y="1800590"/>
            <a:ext cx="2485424" cy="281026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53ACF9D-07E1-FF4F-EB45-14A76187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20" y="1800590"/>
            <a:ext cx="3128830" cy="250816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F45B93D-D6BC-DA38-329C-02AC2F7F9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1044" y="4727051"/>
            <a:ext cx="4834531" cy="166965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4513AFAA-CB9B-647C-2912-C6D5EDD2B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270" y="5225760"/>
            <a:ext cx="1928680" cy="67223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CA6E7278-7FB6-7720-DEC8-4BEC3188D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136" y="1783276"/>
            <a:ext cx="3677163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2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D134B-C8D9-D50A-0A7D-12A205A1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4D2EB66-1F93-0F50-F7E2-655F8BB25036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B5F28AF8-EF97-F063-E00E-583AEBA311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88FCC4C-9E49-DCA3-B09F-D0544285481F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Filtrer un DataFrame</a:t>
            </a:r>
            <a:endParaRPr lang="fr-FR" sz="2400" b="1" u="sng" dirty="0">
              <a:solidFill>
                <a:schemeClr val="bg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A895B6B-E4F6-A8E8-4CBF-EAF579E4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2086094"/>
            <a:ext cx="8497486" cy="9050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79A64E-F205-9B8E-5CEE-1AD30A916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17" y="3305231"/>
            <a:ext cx="10374173" cy="8192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AFB65E6-3410-604F-4089-0F9BCF38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520" y="4438631"/>
            <a:ext cx="7944959" cy="64779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B56D078-2E2C-B798-8979-32268611E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022" y="5400557"/>
            <a:ext cx="4867954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55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24AE6-9F93-1FFE-677A-58D656161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F60F6EB-870E-96A0-C37C-2B4B48F70152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94C4FD2A-4027-11E7-08AA-49E135AB9C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9DAFE2-B2CC-B797-B3F6-14C74755FD86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Ajouter une colonne</a:t>
            </a:r>
            <a:endParaRPr lang="fr-FR" sz="2400" b="1" u="sng" dirty="0">
              <a:solidFill>
                <a:schemeClr val="bg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F924BE-2CBD-5A63-0470-4D84931C3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28" y="1799972"/>
            <a:ext cx="4658334" cy="18800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12954BA-40E7-062C-82B5-130EFDD4D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410" y="1799972"/>
            <a:ext cx="4658334" cy="185443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F7148BF-CDC5-04CB-941C-0234B7DDC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776" y="3783024"/>
            <a:ext cx="6144972" cy="9122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81B5308-3383-82CB-C427-EF1B6B620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254" y="4798276"/>
            <a:ext cx="4335222" cy="16944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60C2E24-6D9E-1CD7-435D-E59D8ED72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904" y="5148386"/>
            <a:ext cx="5226046" cy="99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50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21CA6-6464-FC81-53CB-998A92F26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195DCD43-DA93-A179-D3DF-99E06B5C0726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0. Préambule</a:t>
            </a:r>
          </a:p>
        </p:txBody>
      </p:sp>
      <p:pic>
        <p:nvPicPr>
          <p:cNvPr id="1026" name="Picture 2" descr="Aucune description alternative pour cette image">
            <a:extLst>
              <a:ext uri="{FF2B5EF4-FFF2-40B4-BE49-F238E27FC236}">
                <a16:creationId xmlns:a16="http://schemas.microsoft.com/office/drawing/2014/main" id="{B55F4AC9-F2CB-029B-55A1-65739DF87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2672305"/>
            <a:ext cx="4800600" cy="269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153315B1-B900-1C7C-76D2-0674826E543D}"/>
              </a:ext>
            </a:extLst>
          </p:cNvPr>
          <p:cNvSpPr txBox="1"/>
          <p:nvPr/>
        </p:nvSpPr>
        <p:spPr>
          <a:xfrm>
            <a:off x="2762250" y="1356624"/>
            <a:ext cx="594359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Analyse : compétences </a:t>
            </a:r>
            <a:r>
              <a:rPr lang="fr-FR" sz="2400" b="1" u="sng">
                <a:solidFill>
                  <a:schemeClr val="bg2"/>
                </a:solidFill>
              </a:rPr>
              <a:t>techniques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8345818-39E4-25C0-F2DA-D2DE2A2DC04E}"/>
              </a:ext>
            </a:extLst>
          </p:cNvPr>
          <p:cNvGrpSpPr/>
          <p:nvPr/>
        </p:nvGrpSpPr>
        <p:grpSpPr>
          <a:xfrm>
            <a:off x="6610349" y="2018314"/>
            <a:ext cx="4762502" cy="4226099"/>
            <a:chOff x="5629274" y="1818289"/>
            <a:chExt cx="4762502" cy="422609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ED80B1B5-7D0E-D0F7-B17F-B5AE2E618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9274" y="1818289"/>
              <a:ext cx="4762502" cy="4002320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2D5C4CD3-8CB0-1A1D-2B42-95745D406C38}"/>
                </a:ext>
              </a:extLst>
            </p:cNvPr>
            <p:cNvSpPr txBox="1"/>
            <p:nvPr/>
          </p:nvSpPr>
          <p:spPr>
            <a:xfrm>
              <a:off x="5734049" y="5820609"/>
              <a:ext cx="2628901" cy="22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</a:rPr>
                <a:t>Source</a:t>
              </a:r>
              <a:r>
                <a:rPr lang="fr-FR" b="1" dirty="0">
                  <a:solidFill>
                    <a:schemeClr val="bg1"/>
                  </a:solidFill>
                </a:rPr>
                <a:t>: </a:t>
              </a:r>
              <a:r>
                <a:rPr lang="fr-FR" b="1" dirty="0" err="1">
                  <a:solidFill>
                    <a:schemeClr val="bg1"/>
                  </a:solidFill>
                </a:rPr>
                <a:t>datanerd.tech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9348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D09E1-B100-1FFA-6C61-4EB1B55DF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6568A1C-8322-A6AA-875E-2B24AC120571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A585A153-B893-3C0A-CEA2-9E92EC21B62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33D551-2B81-9ABA-D73D-745B59525F50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Supprimer une ligne/colonne</a:t>
            </a:r>
            <a:endParaRPr lang="fr-FR" sz="2400" b="1" u="sng" dirty="0">
              <a:solidFill>
                <a:schemeClr val="bg2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065C070-FCC2-AD86-9F4C-A7A2D65B5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4" y="1990581"/>
            <a:ext cx="5010849" cy="20576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19389C9-B656-9A28-CE7D-C6F545FD4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05" y="1990581"/>
            <a:ext cx="4991797" cy="204816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72BF6904-DEDE-DAFC-D37A-69EACC4DF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05" y="4429023"/>
            <a:ext cx="4334480" cy="131463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66663D1-449E-F9AD-21F2-CC0FEF010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54" y="4467127"/>
            <a:ext cx="4267796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582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4DA10A-D941-AD62-2BB2-3DC58E6F5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E2DD232-F804-39D5-56F6-14920D851855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47DCBB0F-A53D-E38A-D7D1-D6539FE23D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BAFDB96-8703-0D01-7465-DB244030EA2D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Exporter un DataFrame</a:t>
            </a:r>
            <a:endParaRPr lang="fr-FR" sz="2400" b="1" u="sng" dirty="0">
              <a:solidFill>
                <a:schemeClr val="bg2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B41D816C-5B74-ABF1-B45A-E56B12FEC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471" y="3540479"/>
            <a:ext cx="4001058" cy="15718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8CD0D8F-6CC2-42DC-BDF3-4B86D554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574" y="5366694"/>
            <a:ext cx="4001058" cy="117173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B32ABE1-513C-0F12-BE13-BCD0F5390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526" y="1852108"/>
            <a:ext cx="7325747" cy="154326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F3035E3-A025-6678-CD59-D8F5D8523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520" y="5300011"/>
            <a:ext cx="4696480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ECE27-C8C8-23EA-CA30-449B04099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050118D-D43A-33AB-A6EC-74D429321811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D3F43BC0-DC4A-2001-ADDB-F42643A744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6A42EB-3774-293E-9DB9-E6A8C8BF7E33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Concaténer deux DataFrames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668C99-ABA4-BFA1-0582-81A61AC86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115" y="1800590"/>
            <a:ext cx="4546392" cy="27951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6C2A097-1CA7-79DD-F6C6-68119FE0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1" y="3846790"/>
            <a:ext cx="6686549" cy="26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72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87D43-916C-11CD-4EAF-45BEE7823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0C374BB-02F8-5EF4-93CB-E0FA1C523EF4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7F4A2D75-5EC7-6577-A3AF-210576270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AA94328-AD3D-B2C7-A35F-5BDA377032B5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Merge (= Jointure SQL sur valeurs de colonne) deux DataFrames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1D9AC7-B60C-D0DD-B0A3-2E922E14448A}"/>
              </a:ext>
            </a:extLst>
          </p:cNvPr>
          <p:cNvSpPr txBox="1"/>
          <p:nvPr/>
        </p:nvSpPr>
        <p:spPr>
          <a:xfrm>
            <a:off x="604839" y="2379754"/>
            <a:ext cx="4804962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Associe</a:t>
            </a:r>
            <a:r>
              <a:rPr lang="fr-FR" sz="2400" dirty="0">
                <a:solidFill>
                  <a:schemeClr val="bg1"/>
                </a:solidFill>
              </a:rPr>
              <a:t> deux dataframes 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par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>
                <a:solidFill>
                  <a:schemeClr val="accent1"/>
                </a:solidFill>
              </a:rPr>
              <a:t>une ou plusieurs colonnes </a:t>
            </a:r>
            <a:r>
              <a:rPr lang="fr-FR" sz="2400" dirty="0">
                <a:solidFill>
                  <a:schemeClr val="bg1"/>
                </a:solidFill>
              </a:rPr>
              <a:t>pour </a:t>
            </a:r>
            <a:r>
              <a:rPr lang="fr-FR" sz="2400" b="1" dirty="0">
                <a:solidFill>
                  <a:schemeClr val="accent1"/>
                </a:solidFill>
              </a:rPr>
              <a:t>toutes les lignes </a:t>
            </a:r>
            <a:br>
              <a:rPr lang="fr-FR" sz="2400" b="1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ayant des </a:t>
            </a:r>
            <a:r>
              <a:rPr lang="fr-FR" sz="2400" b="1" dirty="0">
                <a:solidFill>
                  <a:schemeClr val="accent1"/>
                </a:solidFill>
              </a:rPr>
              <a:t>valeurs identiques </a:t>
            </a:r>
            <a:r>
              <a:rPr lang="fr-FR" sz="2400" dirty="0">
                <a:solidFill>
                  <a:schemeClr val="bg1"/>
                </a:solidFill>
              </a:rPr>
              <a:t>sur les </a:t>
            </a:r>
            <a:r>
              <a:rPr lang="fr-FR" sz="2400" b="1" dirty="0">
                <a:solidFill>
                  <a:schemeClr val="accent1"/>
                </a:solidFill>
              </a:rPr>
              <a:t>colonnes choisies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47307AF-D615-C33D-081D-30DD01247D2B}"/>
              </a:ext>
            </a:extLst>
          </p:cNvPr>
          <p:cNvSpPr txBox="1"/>
          <p:nvPr/>
        </p:nvSpPr>
        <p:spPr>
          <a:xfrm>
            <a:off x="604839" y="4688078"/>
            <a:ext cx="4804962" cy="83099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Le paramètre « </a:t>
            </a:r>
            <a:r>
              <a:rPr lang="fr-FR" sz="2400" b="1" dirty="0">
                <a:solidFill>
                  <a:schemeClr val="bg1"/>
                </a:solidFill>
              </a:rPr>
              <a:t>how</a:t>
            </a:r>
            <a:r>
              <a:rPr lang="fr-FR" sz="2400" dirty="0">
                <a:solidFill>
                  <a:schemeClr val="bg1"/>
                </a:solidFill>
              </a:rPr>
              <a:t> » détermine les </a:t>
            </a:r>
            <a:r>
              <a:rPr lang="fr-FR" sz="2400" b="1" dirty="0">
                <a:solidFill>
                  <a:schemeClr val="bg1"/>
                </a:solidFill>
              </a:rPr>
              <a:t>lignes renvoyées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C0AA9FF-A526-F1F0-AB61-85CDF712C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954" y="1800590"/>
            <a:ext cx="5496692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70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AD986-AEA4-4316-93D2-D6ECE6F42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15FC325-D7C5-5788-BFC2-9E8AD89DFBAE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C63C91B7-BFAF-183E-C4EE-61DE0CFFC3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754F0B3-0F7F-594C-EBEA-2A6804F6D64B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Merge (= Jointure SQL sur valeurs de colonne) deux DataFrames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E56714-C3BF-73C7-548D-F7EA87047565}"/>
              </a:ext>
            </a:extLst>
          </p:cNvPr>
          <p:cNvSpPr txBox="1"/>
          <p:nvPr/>
        </p:nvSpPr>
        <p:spPr>
          <a:xfrm>
            <a:off x="590550" y="2262039"/>
            <a:ext cx="10877550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Les opérations </a:t>
            </a:r>
            <a:r>
              <a:rPr lang="fr-FR" sz="2400" b="1" dirty="0">
                <a:solidFill>
                  <a:schemeClr val="accent1"/>
                </a:solidFill>
              </a:rPr>
              <a:t>merge</a:t>
            </a:r>
            <a:r>
              <a:rPr lang="fr-FR" sz="2400" dirty="0">
                <a:solidFill>
                  <a:schemeClr val="bg1"/>
                </a:solidFill>
              </a:rPr>
              <a:t> sont </a:t>
            </a:r>
            <a:r>
              <a:rPr lang="fr-FR" sz="2400" b="1" dirty="0">
                <a:solidFill>
                  <a:schemeClr val="accent1"/>
                </a:solidFill>
              </a:rPr>
              <a:t>à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>
                <a:solidFill>
                  <a:schemeClr val="accent1"/>
                </a:solidFill>
              </a:rPr>
              <a:t>l’origine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de beaucoup </a:t>
            </a:r>
            <a:r>
              <a:rPr lang="fr-FR" sz="2400" b="1" dirty="0">
                <a:solidFill>
                  <a:schemeClr val="accent1"/>
                </a:solidFill>
              </a:rPr>
              <a:t>d’erreurs</a:t>
            </a:r>
            <a:r>
              <a:rPr lang="fr-FR" sz="2400" dirty="0">
                <a:solidFill>
                  <a:schemeClr val="bg1"/>
                </a:solidFill>
              </a:rPr>
              <a:t> en data</a:t>
            </a:r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EF4D63ED-8CE4-5D4D-E7C1-E35BFDD0E4F7}"/>
              </a:ext>
            </a:extLst>
          </p:cNvPr>
          <p:cNvSpPr/>
          <p:nvPr/>
        </p:nvSpPr>
        <p:spPr>
          <a:xfrm>
            <a:off x="5514975" y="3263943"/>
            <a:ext cx="514350" cy="8191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D6888A-9EEA-00D3-9BFB-DB6BDA7A1BD7}"/>
              </a:ext>
            </a:extLst>
          </p:cNvPr>
          <p:cNvSpPr txBox="1"/>
          <p:nvPr/>
        </p:nvSpPr>
        <p:spPr>
          <a:xfrm>
            <a:off x="657225" y="4623332"/>
            <a:ext cx="10877550" cy="83099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Savoir à l’avance si après le merge on attend 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</a:rPr>
              <a:t>Autant</a:t>
            </a:r>
            <a:r>
              <a:rPr lang="fr-FR" sz="2400" dirty="0">
                <a:solidFill>
                  <a:schemeClr val="bg1"/>
                </a:solidFill>
              </a:rPr>
              <a:t> / </a:t>
            </a:r>
            <a:r>
              <a:rPr lang="fr-FR" sz="2400" b="1" dirty="0">
                <a:solidFill>
                  <a:schemeClr val="bg1"/>
                </a:solidFill>
              </a:rPr>
              <a:t>Moins</a:t>
            </a:r>
            <a:r>
              <a:rPr lang="fr-FR" sz="2400" dirty="0">
                <a:solidFill>
                  <a:schemeClr val="bg1"/>
                </a:solidFill>
              </a:rPr>
              <a:t> / </a:t>
            </a:r>
            <a:r>
              <a:rPr lang="fr-FR" sz="2400" b="1" dirty="0">
                <a:solidFill>
                  <a:schemeClr val="bg1"/>
                </a:solidFill>
              </a:rPr>
              <a:t>Plus</a:t>
            </a:r>
            <a:r>
              <a:rPr lang="fr-FR" sz="2400" dirty="0">
                <a:solidFill>
                  <a:schemeClr val="bg1"/>
                </a:solidFill>
              </a:rPr>
              <a:t> de lignes qu’avant le merge</a:t>
            </a:r>
          </a:p>
        </p:txBody>
      </p:sp>
    </p:spTree>
    <p:extLst>
      <p:ext uri="{BB962C8B-B14F-4D97-AF65-F5344CB8AC3E}">
        <p14:creationId xmlns:p14="http://schemas.microsoft.com/office/powerpoint/2010/main" val="885042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D88E-16CA-2431-DC11-DDC098745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314DB91-A98D-23B8-18C4-9E9E23234610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28382FCA-04AD-FD0A-D8AF-6F91644037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9F2D3DB-D6E1-A664-10D8-FE6A3A454E44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Merge (= Jointure SQL sur valeurs de colonne) deux DataFrames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17EFF4E-0E75-38FD-56F4-EA7E5861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43" y="2281034"/>
            <a:ext cx="1228896" cy="156231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2E56C87-30A1-269F-7248-DEB16793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69" y="4061500"/>
            <a:ext cx="1390844" cy="179095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0B95E5DD-E891-7B1B-4456-7C03DABF108D}"/>
              </a:ext>
            </a:extLst>
          </p:cNvPr>
          <p:cNvGrpSpPr/>
          <p:nvPr/>
        </p:nvGrpSpPr>
        <p:grpSpPr>
          <a:xfrm>
            <a:off x="3281298" y="1866665"/>
            <a:ext cx="3700527" cy="2102374"/>
            <a:chOff x="2933699" y="1726236"/>
            <a:chExt cx="3700527" cy="2102374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ACC89693-839C-623C-17B6-24E2CCD12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864" r="37855" b="63431"/>
            <a:stretch>
              <a:fillRect/>
            </a:stretch>
          </p:blipFill>
          <p:spPr>
            <a:xfrm>
              <a:off x="2933699" y="1726236"/>
              <a:ext cx="2085976" cy="2102374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CDC4C98-D2AD-6093-8EBC-D70547391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7775" y="1727581"/>
              <a:ext cx="1576451" cy="2099169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419DE22-7C28-6E07-3A21-FB4923D5AC69}"/>
              </a:ext>
            </a:extLst>
          </p:cNvPr>
          <p:cNvGrpSpPr/>
          <p:nvPr/>
        </p:nvGrpSpPr>
        <p:grpSpPr>
          <a:xfrm>
            <a:off x="3105150" y="4322980"/>
            <a:ext cx="3876675" cy="2102373"/>
            <a:chOff x="3507419" y="4187560"/>
            <a:chExt cx="3876675" cy="2102373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468FB37-B87D-8C87-D207-A3E3455C5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832" t="23856" r="67801" b="43521"/>
            <a:stretch>
              <a:fillRect/>
            </a:stretch>
          </p:blipFill>
          <p:spPr>
            <a:xfrm>
              <a:off x="3507419" y="4187560"/>
              <a:ext cx="2345252" cy="2102373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3C45D8B-7FEE-C9E4-067E-C6856A048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2671" y="4190764"/>
              <a:ext cx="1531423" cy="2099169"/>
            </a:xfrm>
            <a:prstGeom prst="rect">
              <a:avLst/>
            </a:prstGeom>
          </p:spPr>
        </p:pic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BCC4134-C02E-5BE3-088E-BE57465D6F1F}"/>
              </a:ext>
            </a:extLst>
          </p:cNvPr>
          <p:cNvGrpSpPr/>
          <p:nvPr/>
        </p:nvGrpSpPr>
        <p:grpSpPr>
          <a:xfrm>
            <a:off x="7512393" y="4326184"/>
            <a:ext cx="4036964" cy="2099169"/>
            <a:chOff x="7690769" y="1866664"/>
            <a:chExt cx="4036964" cy="2099169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F824FF3-4E6C-EA83-42D5-A8E1452A2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3893" t="24524" r="2752" b="42078"/>
            <a:stretch>
              <a:fillRect/>
            </a:stretch>
          </p:blipFill>
          <p:spPr>
            <a:xfrm>
              <a:off x="9129776" y="1866665"/>
              <a:ext cx="2597957" cy="2099168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B98A8EF-D859-14A9-0781-5DE800F9A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90769" y="1866664"/>
              <a:ext cx="1439007" cy="2099169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8FE2E63-EF5B-E5B6-6B46-65EEB91D58D3}"/>
              </a:ext>
            </a:extLst>
          </p:cNvPr>
          <p:cNvGrpSpPr/>
          <p:nvPr/>
        </p:nvGrpSpPr>
        <p:grpSpPr>
          <a:xfrm>
            <a:off x="7512393" y="1868009"/>
            <a:ext cx="4004856" cy="2099170"/>
            <a:chOff x="7512393" y="1866664"/>
            <a:chExt cx="4004856" cy="2099170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D4153FFF-E229-6181-5F4E-C08B83760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670" t="66186" r="59731"/>
            <a:stretch>
              <a:fillRect/>
            </a:stretch>
          </p:blipFill>
          <p:spPr>
            <a:xfrm>
              <a:off x="8855592" y="1866664"/>
              <a:ext cx="2661657" cy="2099168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8BD7BD3-B785-46E5-CD32-EBDFE80F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12393" y="1866665"/>
              <a:ext cx="1343199" cy="2099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701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2E3C2-2F93-C8B4-CC33-9B0F7CF99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A37B359-0F77-286B-8CBC-84B83C88FCEA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011166CF-47C8-BAAB-709D-3D5E8A2455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3125" y="30922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FB96DEC-90AB-065B-5423-D91A10E0FF25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Merge (= Jointure SQL sur valeurs de colonne) deux DataFrames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2124C3B-54F1-2E73-4A5A-375722DB7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886041"/>
            <a:ext cx="4727579" cy="11128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43EB48-1F17-EBEE-C957-833EBFBD9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06" y="1886041"/>
            <a:ext cx="4727580" cy="11207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FBACEA-3570-748F-0778-238DFFE55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952" y="3173931"/>
            <a:ext cx="5191850" cy="79068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DDBB7E1-8732-D388-1645-695E5A9E6A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791"/>
          <a:stretch>
            <a:fillRect/>
          </a:stretch>
        </p:blipFill>
        <p:spPr>
          <a:xfrm>
            <a:off x="2978926" y="3996907"/>
            <a:ext cx="5753903" cy="79068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61D2E566-CD3C-69BC-D341-7EA1D45DC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8734" y="4819884"/>
            <a:ext cx="6374285" cy="79068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BEFE220-F43A-7959-0874-6BAD2FA0A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318" y="5642860"/>
            <a:ext cx="6735115" cy="905001"/>
          </a:xfrm>
          <a:prstGeom prst="rect">
            <a:avLst/>
          </a:prstGeom>
        </p:spPr>
      </p:pic>
      <p:sp>
        <p:nvSpPr>
          <p:cNvPr id="30" name="Flèche : courbe vers la droite 29">
            <a:extLst>
              <a:ext uri="{FF2B5EF4-FFF2-40B4-BE49-F238E27FC236}">
                <a16:creationId xmlns:a16="http://schemas.microsoft.com/office/drawing/2014/main" id="{E38806C2-3BD9-C8A4-1A77-14551988827C}"/>
              </a:ext>
            </a:extLst>
          </p:cNvPr>
          <p:cNvSpPr/>
          <p:nvPr/>
        </p:nvSpPr>
        <p:spPr>
          <a:xfrm>
            <a:off x="2425846" y="3417678"/>
            <a:ext cx="485775" cy="8382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Flèche : courbe vers la droite 30">
            <a:extLst>
              <a:ext uri="{FF2B5EF4-FFF2-40B4-BE49-F238E27FC236}">
                <a16:creationId xmlns:a16="http://schemas.microsoft.com/office/drawing/2014/main" id="{AC94D001-E69F-51A7-36BB-424C0FE67C7F}"/>
              </a:ext>
            </a:extLst>
          </p:cNvPr>
          <p:cNvSpPr/>
          <p:nvPr/>
        </p:nvSpPr>
        <p:spPr>
          <a:xfrm>
            <a:off x="2128101" y="4422130"/>
            <a:ext cx="485775" cy="8382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2" name="Flèche : courbe vers la droite 31">
            <a:extLst>
              <a:ext uri="{FF2B5EF4-FFF2-40B4-BE49-F238E27FC236}">
                <a16:creationId xmlns:a16="http://schemas.microsoft.com/office/drawing/2014/main" id="{677B5D27-ADEC-7A24-8974-8CA62DEFCB00}"/>
              </a:ext>
            </a:extLst>
          </p:cNvPr>
          <p:cNvSpPr/>
          <p:nvPr/>
        </p:nvSpPr>
        <p:spPr>
          <a:xfrm>
            <a:off x="1885213" y="5426582"/>
            <a:ext cx="485775" cy="838200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469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C09D7-A91D-C5E0-676C-082AFA98E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737C47A-7BDF-5A43-44FE-DC0E91CE1705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4ACF47B6-0D0D-7829-C2BB-53A9189206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3125" y="30922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E09B1A-25AA-7B7B-13AD-21E55D541B48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Merge (= Jointure SQL sur valeurs de colonne) deux DataFrames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C3CB3F2-14CA-D361-11DE-351577F2F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9" y="3397021"/>
            <a:ext cx="5191850" cy="7906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879A83D-B4A6-9468-D76C-C5502CBB1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5" y="3397021"/>
            <a:ext cx="5891082" cy="100352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B7B099E-68EE-6343-81E7-0DEC117396B4}"/>
              </a:ext>
            </a:extLst>
          </p:cNvPr>
          <p:cNvSpPr txBox="1"/>
          <p:nvPr/>
        </p:nvSpPr>
        <p:spPr>
          <a:xfrm>
            <a:off x="7439026" y="2856923"/>
            <a:ext cx="2486024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sort=False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1EDAA4-168D-795A-FD95-B22723972FE6}"/>
              </a:ext>
            </a:extLst>
          </p:cNvPr>
          <p:cNvSpPr txBox="1"/>
          <p:nvPr/>
        </p:nvSpPr>
        <p:spPr>
          <a:xfrm>
            <a:off x="1667600" y="2856346"/>
            <a:ext cx="296154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sort=</a:t>
            </a:r>
            <a:r>
              <a:rPr lang="fr-FR" sz="2400" b="1" dirty="0" err="1">
                <a:solidFill>
                  <a:schemeClr val="bg2"/>
                </a:solidFill>
              </a:rPr>
              <a:t>True</a:t>
            </a:r>
            <a:r>
              <a:rPr lang="fr-FR" sz="2400" b="1" dirty="0">
                <a:solidFill>
                  <a:schemeClr val="bg2"/>
                </a:solidFill>
              </a:rPr>
              <a:t> #Default</a:t>
            </a:r>
          </a:p>
        </p:txBody>
      </p:sp>
      <p:sp>
        <p:nvSpPr>
          <p:cNvPr id="16" name="Flèche : demi-tour 15">
            <a:extLst>
              <a:ext uri="{FF2B5EF4-FFF2-40B4-BE49-F238E27FC236}">
                <a16:creationId xmlns:a16="http://schemas.microsoft.com/office/drawing/2014/main" id="{45BBDEC3-72A1-0F9F-2A43-02F0E54BD406}"/>
              </a:ext>
            </a:extLst>
          </p:cNvPr>
          <p:cNvSpPr/>
          <p:nvPr/>
        </p:nvSpPr>
        <p:spPr>
          <a:xfrm flipV="1">
            <a:off x="4714875" y="4310007"/>
            <a:ext cx="1800225" cy="790685"/>
          </a:xfrm>
          <a:prstGeom prst="utur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2DD1039-A455-825F-AD16-3E2D834D6F02}"/>
              </a:ext>
            </a:extLst>
          </p:cNvPr>
          <p:cNvSpPr txBox="1"/>
          <p:nvPr/>
        </p:nvSpPr>
        <p:spPr>
          <a:xfrm>
            <a:off x="4020276" y="5222993"/>
            <a:ext cx="296154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accent1"/>
                </a:solidFill>
              </a:rPr>
              <a:t>45 % de gain</a:t>
            </a:r>
          </a:p>
        </p:txBody>
      </p:sp>
    </p:spTree>
    <p:extLst>
      <p:ext uri="{BB962C8B-B14F-4D97-AF65-F5344CB8AC3E}">
        <p14:creationId xmlns:p14="http://schemas.microsoft.com/office/powerpoint/2010/main" val="5264565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31E76-E11C-9684-74F7-D3131FA43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37A5FC0-51F5-42D3-EB76-BCACF9C3C537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80B36815-2041-893E-A26E-6E2CA29B3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527DEC-AABF-FA4D-AA20-CDA62CAFDCAB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solidFill>
                  <a:schemeClr val="bg2"/>
                </a:solidFill>
              </a:rPr>
              <a:t>Join</a:t>
            </a:r>
            <a:r>
              <a:rPr lang="fr-FR" sz="2400" b="1" dirty="0">
                <a:solidFill>
                  <a:schemeClr val="bg2"/>
                </a:solidFill>
              </a:rPr>
              <a:t> (=Jointure sur index ou nom de colonne) deux DataFrames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138628-74A1-6332-BF4A-28D3E3AC241C}"/>
              </a:ext>
            </a:extLst>
          </p:cNvPr>
          <p:cNvSpPr txBox="1"/>
          <p:nvPr/>
        </p:nvSpPr>
        <p:spPr>
          <a:xfrm>
            <a:off x="495301" y="2262039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Même principe </a:t>
            </a:r>
            <a:r>
              <a:rPr lang="fr-FR" sz="2400" dirty="0">
                <a:solidFill>
                  <a:schemeClr val="bg2"/>
                </a:solidFill>
              </a:rPr>
              <a:t>que merge sur</a:t>
            </a:r>
            <a:r>
              <a:rPr lang="fr-FR" sz="2400" b="1" dirty="0">
                <a:solidFill>
                  <a:schemeClr val="bg2"/>
                </a:solidFill>
              </a:rPr>
              <a:t> </a:t>
            </a:r>
            <a:r>
              <a:rPr lang="fr-FR" sz="2400" dirty="0">
                <a:solidFill>
                  <a:schemeClr val="bg2"/>
                </a:solidFill>
              </a:rPr>
              <a:t>les</a:t>
            </a:r>
            <a:r>
              <a:rPr lang="fr-FR" sz="2400" b="1" dirty="0">
                <a:solidFill>
                  <a:schemeClr val="bg2"/>
                </a:solidFill>
              </a:rPr>
              <a:t> index/noms de colonne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49109A0-CA8E-E211-59B0-0F8C92CF9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69" y="3099428"/>
            <a:ext cx="5811061" cy="1505160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7CAA779-3D04-44B5-2254-1DC5103249C4}"/>
              </a:ext>
            </a:extLst>
          </p:cNvPr>
          <p:cNvSpPr/>
          <p:nvPr/>
        </p:nvSpPr>
        <p:spPr>
          <a:xfrm>
            <a:off x="2142313" y="5519071"/>
            <a:ext cx="952500" cy="3905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3FECFF-4B4B-A969-162B-40A744828C85}"/>
              </a:ext>
            </a:extLst>
          </p:cNvPr>
          <p:cNvSpPr txBox="1"/>
          <p:nvPr/>
        </p:nvSpPr>
        <p:spPr>
          <a:xfrm>
            <a:off x="3495675" y="5114170"/>
            <a:ext cx="5676899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accent1"/>
                </a:solidFill>
              </a:rPr>
              <a:t>Petit </a:t>
            </a:r>
            <a:r>
              <a:rPr lang="fr-FR" sz="2400" b="1" dirty="0" err="1">
                <a:solidFill>
                  <a:schemeClr val="accent1"/>
                </a:solidFill>
              </a:rPr>
              <a:t>dataset</a:t>
            </a:r>
            <a:endParaRPr lang="fr-FR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accent1"/>
                </a:solidFill>
              </a:rPr>
              <a:t>Jointures sur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accent1"/>
                </a:solidFill>
              </a:rPr>
              <a:t>Multiples jointures consécutives</a:t>
            </a:r>
          </a:p>
        </p:txBody>
      </p:sp>
    </p:spTree>
    <p:extLst>
      <p:ext uri="{BB962C8B-B14F-4D97-AF65-F5344CB8AC3E}">
        <p14:creationId xmlns:p14="http://schemas.microsoft.com/office/powerpoint/2010/main" val="4088908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C5D1B-3066-AEA2-BAAB-7E22F5352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51155A7C-235F-1DCE-F657-CB32E975C33B}"/>
              </a:ext>
            </a:extLst>
          </p:cNvPr>
          <p:cNvSpPr/>
          <p:nvPr/>
        </p:nvSpPr>
        <p:spPr>
          <a:xfrm>
            <a:off x="895105" y="461292"/>
            <a:ext cx="608672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3. Data : manipulation , exploration, nettoyage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DA30FB5D-5C78-0555-9C74-F176FB8785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9DB683C-BF04-22A0-D9A4-59337E87BF4E}"/>
              </a:ext>
            </a:extLst>
          </p:cNvPr>
          <p:cNvSpPr txBox="1"/>
          <p:nvPr/>
        </p:nvSpPr>
        <p:spPr>
          <a:xfrm>
            <a:off x="495301" y="1338925"/>
            <a:ext cx="11379206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Agréger un </a:t>
            </a:r>
            <a:r>
              <a:rPr lang="fr-FR" sz="2400" b="1" dirty="0" err="1">
                <a:solidFill>
                  <a:schemeClr val="bg2"/>
                </a:solidFill>
              </a:rPr>
              <a:t>DataFrame</a:t>
            </a:r>
            <a:r>
              <a:rPr lang="fr-FR" sz="2400" b="1" dirty="0">
                <a:solidFill>
                  <a:schemeClr val="bg2"/>
                </a:solidFill>
              </a:rPr>
              <a:t> / Une </a:t>
            </a:r>
            <a:r>
              <a:rPr lang="fr-FR" sz="2400" b="1" dirty="0" err="1">
                <a:solidFill>
                  <a:schemeClr val="bg2"/>
                </a:solidFill>
              </a:rPr>
              <a:t>Series</a:t>
            </a:r>
            <a:endParaRPr lang="fr-FR" sz="2400" b="1" dirty="0">
              <a:solidFill>
                <a:schemeClr val="bg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BA9A10D-52FF-ECA6-7C61-EA91235F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05" y="1873365"/>
            <a:ext cx="1824197" cy="15570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14FA51-0955-2983-3D7B-3DFD0874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843" y="2090569"/>
            <a:ext cx="4401145" cy="106832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F831CF0-FBB0-F334-1EFA-28F764FFD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529" y="1873365"/>
            <a:ext cx="3057060" cy="155254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BA335A1-BFEE-F84C-3700-4E30F3330D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95"/>
          <a:stretch>
            <a:fillRect/>
          </a:stretch>
        </p:blipFill>
        <p:spPr>
          <a:xfrm>
            <a:off x="604678" y="3637114"/>
            <a:ext cx="2820824" cy="301031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07FCDE55-F0DA-14DE-DCA1-41557E2FD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496" y="3637115"/>
            <a:ext cx="4210638" cy="301032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7B430E2-2DD5-0BB0-1981-84BF6D21D2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1203" y="3637115"/>
            <a:ext cx="2401916" cy="30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B2BEA-9E20-62C1-88A3-8F741555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EAF4FC3-B68B-EFB8-C290-C7974D980F08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0. Préambule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4805B46-A933-4111-5FF4-F4BF9843E24A}"/>
              </a:ext>
            </a:extLst>
          </p:cNvPr>
          <p:cNvGrpSpPr/>
          <p:nvPr/>
        </p:nvGrpSpPr>
        <p:grpSpPr>
          <a:xfrm>
            <a:off x="1680998" y="2390775"/>
            <a:ext cx="8830004" cy="3834501"/>
            <a:chOff x="2531183" y="2779390"/>
            <a:chExt cx="5984412" cy="2590799"/>
          </a:xfrm>
        </p:grpSpPr>
        <p:pic>
          <p:nvPicPr>
            <p:cNvPr id="3074" name="Picture 2" descr="Kevin Rosamont Prombo sur LinkedIn : #data #analytics #colab #sport">
              <a:extLst>
                <a:ext uri="{FF2B5EF4-FFF2-40B4-BE49-F238E27FC236}">
                  <a16:creationId xmlns:a16="http://schemas.microsoft.com/office/drawing/2014/main" id="{B31D17EF-41DB-305D-9E9E-5EB93B8FFB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241"/>
            <a:stretch>
              <a:fillRect/>
            </a:stretch>
          </p:blipFill>
          <p:spPr bwMode="auto">
            <a:xfrm>
              <a:off x="2531183" y="2779390"/>
              <a:ext cx="5984412" cy="259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8870DCED-7BAE-079B-765C-E50CE079CF84}"/>
                </a:ext>
              </a:extLst>
            </p:cNvPr>
            <p:cNvSpPr txBox="1"/>
            <p:nvPr/>
          </p:nvSpPr>
          <p:spPr>
            <a:xfrm>
              <a:off x="6236407" y="5146410"/>
              <a:ext cx="2279188" cy="22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>
                  <a:solidFill>
                    <a:schemeClr val="bg1"/>
                  </a:solidFill>
                </a:rPr>
                <a:t>Crédit : Kévin </a:t>
              </a:r>
              <a:r>
                <a:rPr lang="fr-FR" b="1" err="1">
                  <a:solidFill>
                    <a:schemeClr val="bg1"/>
                  </a:solidFill>
                </a:rPr>
                <a:t>Rosamont</a:t>
              </a:r>
              <a:r>
                <a:rPr lang="fr-FR" b="1">
                  <a:solidFill>
                    <a:schemeClr val="bg1"/>
                  </a:solidFill>
                </a:rPr>
                <a:t> </a:t>
              </a:r>
              <a:r>
                <a:rPr lang="fr-FR" b="1" err="1">
                  <a:solidFill>
                    <a:schemeClr val="bg1"/>
                  </a:solidFill>
                </a:rPr>
                <a:t>Prombo</a:t>
              </a:r>
              <a:r>
                <a:rPr lang="fr-FR" b="1">
                  <a:solidFill>
                    <a:schemeClr val="bg1"/>
                  </a:solidFill>
                </a:rPr>
                <a:t> (2023)</a:t>
              </a: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941B956D-7617-F698-C917-52479DF14081}"/>
              </a:ext>
            </a:extLst>
          </p:cNvPr>
          <p:cNvSpPr txBox="1"/>
          <p:nvPr/>
        </p:nvSpPr>
        <p:spPr>
          <a:xfrm>
            <a:off x="2762250" y="1356624"/>
            <a:ext cx="594359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>
                <a:solidFill>
                  <a:schemeClr val="bg2"/>
                </a:solidFill>
              </a:rPr>
              <a:t>Analyse : compétences </a:t>
            </a:r>
            <a:r>
              <a:rPr lang="fr-FR" sz="2400" b="1" u="sng">
                <a:solidFill>
                  <a:schemeClr val="bg2"/>
                </a:solidFill>
              </a:rPr>
              <a:t>business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042484B-0823-23B4-00F6-D3EE8D8A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155" y="355804"/>
            <a:ext cx="3065352" cy="155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718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63573-CD67-74CD-190E-8B7600FE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8CE8D8-BC80-147D-C20E-D9F6BA397F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4. </a:t>
            </a:r>
            <a:r>
              <a:rPr lang="fr-FR" sz="8800"/>
              <a:t>Data : </a:t>
            </a:r>
            <a:r>
              <a:rPr lang="fr-FR" sz="6600"/>
              <a:t>Visualisation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48F9AD0-1A8C-89F5-DD5B-D3684F215F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4458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0E64F-F50F-3911-12C2-960F27D70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72B6FFE-2FE4-C0F1-4B1A-26DBA9ADC6EE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5F3F0499-F43C-DE2A-3EC8-9063EA5506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0D706D8-B900-A613-7085-874F300F5D6C}"/>
              </a:ext>
            </a:extLst>
          </p:cNvPr>
          <p:cNvSpPr txBox="1"/>
          <p:nvPr/>
        </p:nvSpPr>
        <p:spPr>
          <a:xfrm>
            <a:off x="552856" y="1983938"/>
            <a:ext cx="11086288" cy="2585323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5400" b="1">
                <a:solidFill>
                  <a:schemeClr val="accent1"/>
                </a:solidFill>
              </a:rPr>
              <a:t>1 Graphique </a:t>
            </a:r>
          </a:p>
          <a:p>
            <a:pPr algn="ctr"/>
            <a:r>
              <a:rPr lang="fr-FR" sz="5400" b="1">
                <a:solidFill>
                  <a:schemeClr val="accent1"/>
                </a:solidFill>
              </a:rPr>
              <a:t>= </a:t>
            </a:r>
          </a:p>
          <a:p>
            <a:pPr algn="ctr"/>
            <a:r>
              <a:rPr lang="fr-FR" sz="5400" b="1">
                <a:solidFill>
                  <a:schemeClr val="accent1"/>
                </a:solidFill>
              </a:rPr>
              <a:t>1 message clair</a:t>
            </a:r>
            <a:endParaRPr lang="fr-FR" sz="5400" b="1" u="sng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1210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E2002-5C88-0CFB-6EA4-F41D4D826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0F76D0AA-7A65-CE92-9D1E-4115924E4775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BAC6319E-8ED8-0F33-ED6B-A639305F3A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FE241D9-D5AF-0DB6-8268-E5FB93A69432}"/>
              </a:ext>
            </a:extLst>
          </p:cNvPr>
          <p:cNvSpPr txBox="1"/>
          <p:nvPr/>
        </p:nvSpPr>
        <p:spPr>
          <a:xfrm>
            <a:off x="676681" y="1259041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Message clair = </a:t>
            </a:r>
            <a:r>
              <a:rPr lang="fr-FR" sz="4000">
                <a:solidFill>
                  <a:schemeClr val="bg2"/>
                </a:solidFill>
              </a:rPr>
              <a:t>compris en </a:t>
            </a:r>
            <a:r>
              <a:rPr lang="fr-FR" sz="4000" b="1">
                <a:solidFill>
                  <a:schemeClr val="bg2"/>
                </a:solidFill>
              </a:rPr>
              <a:t>-3 sec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892C2AE-E9B8-639F-D6FF-66FA184A314D}"/>
              </a:ext>
            </a:extLst>
          </p:cNvPr>
          <p:cNvSpPr txBox="1"/>
          <p:nvPr/>
        </p:nvSpPr>
        <p:spPr>
          <a:xfrm>
            <a:off x="1666875" y="2321174"/>
            <a:ext cx="8991600" cy="334610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>
                <a:solidFill>
                  <a:schemeClr val="bg2"/>
                </a:solidFill>
              </a:rPr>
              <a:t>Bon choix de graphiques</a:t>
            </a:r>
          </a:p>
          <a:p>
            <a:pPr algn="ctr">
              <a:lnSpc>
                <a:spcPct val="150000"/>
              </a:lnSpc>
            </a:pPr>
            <a:r>
              <a:rPr lang="fr-FR" sz="2400">
                <a:solidFill>
                  <a:schemeClr val="bg2"/>
                </a:solidFill>
              </a:rPr>
              <a:t>Contraste de couleurs, de formes</a:t>
            </a:r>
          </a:p>
          <a:p>
            <a:pPr algn="ctr">
              <a:lnSpc>
                <a:spcPct val="150000"/>
              </a:lnSpc>
            </a:pPr>
            <a:r>
              <a:rPr lang="fr-FR" sz="2400">
                <a:solidFill>
                  <a:schemeClr val="bg2"/>
                </a:solidFill>
              </a:rPr>
              <a:t>Un titre explique et contextualisé</a:t>
            </a:r>
          </a:p>
          <a:p>
            <a:pPr algn="ctr">
              <a:lnSpc>
                <a:spcPct val="150000"/>
              </a:lnSpc>
            </a:pPr>
            <a:r>
              <a:rPr lang="fr-FR" sz="2400">
                <a:solidFill>
                  <a:schemeClr val="bg2"/>
                </a:solidFill>
              </a:rPr>
              <a:t>Pas de répétition</a:t>
            </a:r>
          </a:p>
          <a:p>
            <a:pPr algn="ctr">
              <a:lnSpc>
                <a:spcPct val="150000"/>
              </a:lnSpc>
            </a:pPr>
            <a:r>
              <a:rPr lang="fr-FR" sz="2400">
                <a:solidFill>
                  <a:schemeClr val="bg2"/>
                </a:solidFill>
              </a:rPr>
              <a:t>Cohérence dans le sens de lecture</a:t>
            </a:r>
          </a:p>
          <a:p>
            <a:pPr algn="ctr">
              <a:lnSpc>
                <a:spcPct val="150000"/>
              </a:lnSpc>
            </a:pPr>
            <a:r>
              <a:rPr lang="fr-FR" sz="2400">
                <a:solidFill>
                  <a:schemeClr val="bg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66763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0A964B-FBFF-CB7E-BE6E-7C8F547BB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93CD83E-7C83-8644-F9A9-F87C73C585A2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DA6CDFB2-B055-F4FC-0173-A853525AA2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0DE0D42-B3C2-85E7-386A-C310CA1567B4}"/>
              </a:ext>
            </a:extLst>
          </p:cNvPr>
          <p:cNvSpPr txBox="1"/>
          <p:nvPr/>
        </p:nvSpPr>
        <p:spPr>
          <a:xfrm>
            <a:off x="895105" y="1329775"/>
            <a:ext cx="11328241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1"/>
                </a:solidFill>
              </a:rPr>
              <a:t>Objectifs : </a:t>
            </a:r>
            <a:r>
              <a:rPr lang="fr-FR" sz="2000">
                <a:solidFill>
                  <a:schemeClr val="bg1"/>
                </a:solidFill>
              </a:rPr>
              <a:t>Evolution temporelle, Analyses de tendance</a:t>
            </a:r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D968FCB-C399-FC5A-B68B-1E0E6C9A149D}"/>
              </a:ext>
            </a:extLst>
          </p:cNvPr>
          <p:cNvSpPr txBox="1"/>
          <p:nvPr/>
        </p:nvSpPr>
        <p:spPr>
          <a:xfrm>
            <a:off x="895105" y="1729885"/>
            <a:ext cx="84679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2"/>
                </a:solidFill>
              </a:rPr>
              <a:t>Avantages : </a:t>
            </a:r>
            <a:r>
              <a:rPr lang="fr-FR" sz="2000">
                <a:solidFill>
                  <a:schemeClr val="bg2"/>
                </a:solidFill>
              </a:rPr>
              <a:t>Lecture, Comparaison, Contraste (forme, couleur…)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D5B94F9-5D3F-A769-4684-85E5AA88DF7E}"/>
              </a:ext>
            </a:extLst>
          </p:cNvPr>
          <p:cNvSpPr txBox="1"/>
          <p:nvPr/>
        </p:nvSpPr>
        <p:spPr>
          <a:xfrm>
            <a:off x="4597154" y="500550"/>
            <a:ext cx="6924447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Types : Graphique en Ligne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7A812EC-61CD-2D0E-5262-8C5D6F0AF7FC}"/>
              </a:ext>
            </a:extLst>
          </p:cNvPr>
          <p:cNvGrpSpPr/>
          <p:nvPr/>
        </p:nvGrpSpPr>
        <p:grpSpPr>
          <a:xfrm>
            <a:off x="2446996" y="2372883"/>
            <a:ext cx="6993207" cy="4023825"/>
            <a:chOff x="523847" y="1950864"/>
            <a:chExt cx="5860959" cy="343894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E7B4D09-92C9-C191-B54F-77B01DC17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3847" y="1950864"/>
              <a:ext cx="5860959" cy="3215168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778F5A2-7616-3BFA-20F5-EFF758949954}"/>
                </a:ext>
              </a:extLst>
            </p:cNvPr>
            <p:cNvSpPr txBox="1"/>
            <p:nvPr/>
          </p:nvSpPr>
          <p:spPr>
            <a:xfrm>
              <a:off x="523847" y="5166032"/>
              <a:ext cx="4273453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en-US" b="1" u="sng">
                  <a:solidFill>
                    <a:schemeClr val="bg1"/>
                  </a:solidFill>
                </a:rPr>
                <a:t>CinExpert Vertigo</a:t>
              </a:r>
              <a:endParaRPr lang="fr-FR" b="1" u="sng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5233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E6443-CCF5-3604-49DE-C74395F4B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C30AF8B-F344-39D1-1347-F0D07927C345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FB6F632B-DE27-B8C0-4DD7-5C487077F9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C47236-CB2A-E852-1439-C739439198B3}"/>
              </a:ext>
            </a:extLst>
          </p:cNvPr>
          <p:cNvSpPr txBox="1"/>
          <p:nvPr/>
        </p:nvSpPr>
        <p:spPr>
          <a:xfrm>
            <a:off x="895105" y="1461359"/>
            <a:ext cx="1103236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ERREURS A EVITER : </a:t>
            </a:r>
            <a:r>
              <a:rPr lang="fr-FR" sz="2000" dirty="0">
                <a:solidFill>
                  <a:srgbClr val="EE0000"/>
                </a:solidFill>
              </a:rPr>
              <a:t>Trop de lignes , 2 axes + identification ---, …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BEDBE18-634C-36C4-B508-BE21C01EBE0D}"/>
              </a:ext>
            </a:extLst>
          </p:cNvPr>
          <p:cNvSpPr txBox="1"/>
          <p:nvPr/>
        </p:nvSpPr>
        <p:spPr>
          <a:xfrm>
            <a:off x="4597154" y="500550"/>
            <a:ext cx="6924447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Types : Graphique en Ligne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7EE4B85-EFB1-95BF-2DEF-A639032D6A1C}"/>
              </a:ext>
            </a:extLst>
          </p:cNvPr>
          <p:cNvGrpSpPr/>
          <p:nvPr/>
        </p:nvGrpSpPr>
        <p:grpSpPr>
          <a:xfrm>
            <a:off x="6766399" y="2382354"/>
            <a:ext cx="4872411" cy="3975096"/>
            <a:chOff x="632804" y="1867135"/>
            <a:chExt cx="4872411" cy="3975096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41E0F71-5890-D240-A6EC-68A73C0C9A33}"/>
                </a:ext>
              </a:extLst>
            </p:cNvPr>
            <p:cNvSpPr txBox="1"/>
            <p:nvPr/>
          </p:nvSpPr>
          <p:spPr>
            <a:xfrm>
              <a:off x="632804" y="5618452"/>
              <a:ext cx="4273453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en-US" b="1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Military</a:t>
              </a:r>
              <a:r>
                <a:rPr lang="en-US" b="1">
                  <a:solidFill>
                    <a:srgbClr val="0062BC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b="1">
                  <a:solidFill>
                    <a:schemeClr val="bg1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Expenditures: How Do the Top-Spending Nations Compare?</a:t>
              </a:r>
              <a:endParaRPr lang="fr-FR" b="1">
                <a:solidFill>
                  <a:schemeClr val="bg1"/>
                </a:solidFill>
              </a:endParaRP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30097F0-AC1F-A044-B5A2-953236784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804" y="1867135"/>
              <a:ext cx="4872411" cy="3723762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4FDA37A-CD5B-34A6-1CE3-491E4696B81F}"/>
              </a:ext>
            </a:extLst>
          </p:cNvPr>
          <p:cNvGrpSpPr/>
          <p:nvPr/>
        </p:nvGrpSpPr>
        <p:grpSpPr>
          <a:xfrm>
            <a:off x="632299" y="2650317"/>
            <a:ext cx="5311301" cy="3356199"/>
            <a:chOff x="6210300" y="2486032"/>
            <a:chExt cx="5311301" cy="3356199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D66D707-7400-1647-109E-9F838E1F0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0300" y="2486032"/>
              <a:ext cx="5311301" cy="3104865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E7DEB21-9748-225B-A0D4-1ACE2518F258}"/>
                </a:ext>
              </a:extLst>
            </p:cNvPr>
            <p:cNvSpPr txBox="1"/>
            <p:nvPr/>
          </p:nvSpPr>
          <p:spPr>
            <a:xfrm>
              <a:off x="6210300" y="5618452"/>
              <a:ext cx="4273453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en-US" b="1" u="sng">
                  <a:solidFill>
                    <a:schemeClr val="bg1"/>
                  </a:solidFill>
                </a:rPr>
                <a:t>CinExpert Vertigo</a:t>
              </a:r>
              <a:endParaRPr lang="fr-FR" b="1" u="sng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382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A4236-FD85-D5A1-7F86-B4FD20135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BD00782-477A-43AA-E704-2C661706AD54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53B6EDAF-A87A-B0EB-1FC3-32FB0EC6C4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E63CB67-3A14-F749-6C2B-849413B81D88}"/>
              </a:ext>
            </a:extLst>
          </p:cNvPr>
          <p:cNvSpPr txBox="1"/>
          <p:nvPr/>
        </p:nvSpPr>
        <p:spPr>
          <a:xfrm>
            <a:off x="618879" y="4047041"/>
            <a:ext cx="1495590" cy="40011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>
                <a:solidFill>
                  <a:schemeClr val="bg2"/>
                </a:solidFill>
              </a:rPr>
              <a:t>Horizontal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09C725EF-8747-0BA9-18FC-095DB7A010B6}"/>
              </a:ext>
            </a:extLst>
          </p:cNvPr>
          <p:cNvSpPr txBox="1"/>
          <p:nvPr/>
        </p:nvSpPr>
        <p:spPr>
          <a:xfrm>
            <a:off x="6634014" y="4052931"/>
            <a:ext cx="1510266" cy="40011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>
                <a:solidFill>
                  <a:schemeClr val="bg2"/>
                </a:solidFill>
              </a:rPr>
              <a:t>Vertical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DC5FD9E-F1EB-2A4A-1922-DAE595E0837F}"/>
              </a:ext>
            </a:extLst>
          </p:cNvPr>
          <p:cNvSpPr txBox="1"/>
          <p:nvPr/>
        </p:nvSpPr>
        <p:spPr>
          <a:xfrm>
            <a:off x="4120904" y="495586"/>
            <a:ext cx="7400697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Types : Diagramme en barres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7DC2F69A-6CE2-9A4D-B9F1-BA9832210E2D}"/>
              </a:ext>
            </a:extLst>
          </p:cNvPr>
          <p:cNvGrpSpPr/>
          <p:nvPr/>
        </p:nvGrpSpPr>
        <p:grpSpPr>
          <a:xfrm>
            <a:off x="2114469" y="2343881"/>
            <a:ext cx="3600611" cy="4101319"/>
            <a:chOff x="571339" y="1757917"/>
            <a:chExt cx="3600611" cy="4101319"/>
          </a:xfrm>
        </p:grpSpPr>
        <p:pic>
          <p:nvPicPr>
            <p:cNvPr id="15" name="Image 14" descr="Une image contenant texte, capture d’écran, Police, nombre&#10;&#10;Le contenu généré par l’IA peut être incorrect.">
              <a:extLst>
                <a:ext uri="{FF2B5EF4-FFF2-40B4-BE49-F238E27FC236}">
                  <a16:creationId xmlns:a16="http://schemas.microsoft.com/office/drawing/2014/main" id="{B348AA75-3499-6D0C-FAA9-063726ECF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34" r="9000" b="12667"/>
            <a:stretch>
              <a:fillRect/>
            </a:stretch>
          </p:blipFill>
          <p:spPr>
            <a:xfrm>
              <a:off x="586015" y="1757917"/>
              <a:ext cx="3585935" cy="3877539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F844755-7823-C0A5-6D66-69C0FFDBD481}"/>
                </a:ext>
              </a:extLst>
            </p:cNvPr>
            <p:cNvSpPr txBox="1"/>
            <p:nvPr/>
          </p:nvSpPr>
          <p:spPr>
            <a:xfrm>
              <a:off x="571339" y="5635457"/>
              <a:ext cx="1638462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Copyright : </a:t>
              </a:r>
              <a:r>
                <a:rPr lang="en-US" b="1" u="sng">
                  <a:solidFill>
                    <a:schemeClr val="bg1"/>
                  </a:solidFill>
                </a:rPr>
                <a:t>Vertigo</a:t>
              </a:r>
              <a:endParaRPr lang="fr-FR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1EEA31B-2EC2-7F3B-2373-6AFA48367982}"/>
              </a:ext>
            </a:extLst>
          </p:cNvPr>
          <p:cNvGrpSpPr/>
          <p:nvPr/>
        </p:nvGrpSpPr>
        <p:grpSpPr>
          <a:xfrm>
            <a:off x="8272476" y="2308327"/>
            <a:ext cx="2623830" cy="4101318"/>
            <a:chOff x="4295775" y="1757917"/>
            <a:chExt cx="2623830" cy="4101318"/>
          </a:xfrm>
        </p:grpSpPr>
        <p:pic>
          <p:nvPicPr>
            <p:cNvPr id="16" name="Image 15" descr="Une image contenant texte, capture d’écran, conception&#10;&#10;Le contenu généré par l’IA peut être incorrect.">
              <a:extLst>
                <a:ext uri="{FF2B5EF4-FFF2-40B4-BE49-F238E27FC236}">
                  <a16:creationId xmlns:a16="http://schemas.microsoft.com/office/drawing/2014/main" id="{FED8EB49-2D50-FCE8-382C-6A41F21D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61" t="14268" r="5544" b="7971"/>
            <a:stretch>
              <a:fillRect/>
            </a:stretch>
          </p:blipFill>
          <p:spPr>
            <a:xfrm>
              <a:off x="4295775" y="1757917"/>
              <a:ext cx="2623830" cy="3877539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6CAB4177-7ABB-60EA-55C8-BA2600D8F934}"/>
                </a:ext>
              </a:extLst>
            </p:cNvPr>
            <p:cNvSpPr txBox="1"/>
            <p:nvPr/>
          </p:nvSpPr>
          <p:spPr>
            <a:xfrm>
              <a:off x="4295775" y="5635456"/>
              <a:ext cx="1638462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Copyright : </a:t>
              </a:r>
              <a:r>
                <a:rPr lang="en-US" b="1" u="sng">
                  <a:solidFill>
                    <a:schemeClr val="bg1"/>
                  </a:solidFill>
                </a:rPr>
                <a:t>Vertigo</a:t>
              </a:r>
              <a:endParaRPr lang="fr-FR" b="1" u="sng">
                <a:solidFill>
                  <a:schemeClr val="bg1"/>
                </a:solidFill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2AC633CF-51AF-2A75-BEE5-23811DF0BC95}"/>
              </a:ext>
            </a:extLst>
          </p:cNvPr>
          <p:cNvSpPr txBox="1"/>
          <p:nvPr/>
        </p:nvSpPr>
        <p:spPr>
          <a:xfrm>
            <a:off x="895105" y="1329775"/>
            <a:ext cx="11328241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1"/>
                </a:solidFill>
              </a:rPr>
              <a:t>Objectifs : </a:t>
            </a:r>
            <a:r>
              <a:rPr lang="fr-FR" sz="2000">
                <a:solidFill>
                  <a:schemeClr val="bg1"/>
                </a:solidFill>
              </a:rPr>
              <a:t>Classement, Comparer des quantités par catégorie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116D36B-D6E1-8840-2CB3-35F67B63D77B}"/>
              </a:ext>
            </a:extLst>
          </p:cNvPr>
          <p:cNvSpPr txBox="1"/>
          <p:nvPr/>
        </p:nvSpPr>
        <p:spPr>
          <a:xfrm>
            <a:off x="895105" y="1729885"/>
            <a:ext cx="84679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2"/>
                </a:solidFill>
              </a:rPr>
              <a:t>Avantages : </a:t>
            </a:r>
            <a:r>
              <a:rPr lang="fr-FR" sz="2000">
                <a:solidFill>
                  <a:schemeClr val="bg2"/>
                </a:solidFill>
              </a:rPr>
              <a:t>Lecture, Comparaison, Nombre élevé de catégories</a:t>
            </a:r>
          </a:p>
        </p:txBody>
      </p:sp>
    </p:spTree>
    <p:extLst>
      <p:ext uri="{BB962C8B-B14F-4D97-AF65-F5344CB8AC3E}">
        <p14:creationId xmlns:p14="http://schemas.microsoft.com/office/powerpoint/2010/main" val="2800833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DB443-B0B4-F2D0-3097-7537738B2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CAA8327-8724-D8F0-44D7-1736D8F2558C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66EEC13-D74C-F8C9-FEBC-275D6CBD2D7C}"/>
              </a:ext>
            </a:extLst>
          </p:cNvPr>
          <p:cNvSpPr txBox="1"/>
          <p:nvPr/>
        </p:nvSpPr>
        <p:spPr>
          <a:xfrm>
            <a:off x="4120904" y="495586"/>
            <a:ext cx="7400697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Types : Diagramme en barres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A0AAB900-4116-B728-E6FE-D39A586A08A2}"/>
              </a:ext>
            </a:extLst>
          </p:cNvPr>
          <p:cNvGrpSpPr/>
          <p:nvPr/>
        </p:nvGrpSpPr>
        <p:grpSpPr>
          <a:xfrm>
            <a:off x="1018930" y="2887971"/>
            <a:ext cx="4681893" cy="2636529"/>
            <a:chOff x="723901" y="2204888"/>
            <a:chExt cx="4003290" cy="2542871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B76B5594-56D3-65C4-52BC-B355740179BB}"/>
                </a:ext>
              </a:extLst>
            </p:cNvPr>
            <p:cNvSpPr txBox="1"/>
            <p:nvPr/>
          </p:nvSpPr>
          <p:spPr>
            <a:xfrm>
              <a:off x="723901" y="4392534"/>
              <a:ext cx="4003290" cy="3552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en-US">
                  <a:hlinkClick r:id="rId3"/>
                </a:rPr>
                <a:t>12 Bad Data Visualization Examples Explained - Code Conquest</a:t>
              </a:r>
              <a:endParaRPr lang="en-US"/>
            </a:p>
            <a:p>
              <a:r>
                <a:rPr lang="en-US" b="1" err="1">
                  <a:solidFill>
                    <a:schemeClr val="bg1"/>
                  </a:solidFill>
                </a:rPr>
                <a:t>Diffusé</a:t>
              </a:r>
              <a:r>
                <a:rPr lang="en-US" b="1">
                  <a:solidFill>
                    <a:schemeClr val="bg1"/>
                  </a:solidFill>
                </a:rPr>
                <a:t> sur Fox News</a:t>
              </a:r>
              <a:endParaRPr lang="fr-FR" b="1">
                <a:solidFill>
                  <a:schemeClr val="bg1"/>
                </a:solidFill>
              </a:endParaRP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450FACF-2708-56C1-4B46-A3BEF946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869" y="2204888"/>
              <a:ext cx="3915321" cy="2143424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AB733E00-EB63-3493-3E01-B18BA1DBD253}"/>
              </a:ext>
            </a:extLst>
          </p:cNvPr>
          <p:cNvGrpSpPr/>
          <p:nvPr/>
        </p:nvGrpSpPr>
        <p:grpSpPr>
          <a:xfrm>
            <a:off x="6738827" y="2675603"/>
            <a:ext cx="4287901" cy="3534758"/>
            <a:chOff x="5961244" y="2298003"/>
            <a:chExt cx="3792357" cy="3126253"/>
          </a:xfrm>
        </p:grpSpPr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50680410-EEF8-9F30-F7EC-8921CB96BCD8}"/>
                </a:ext>
              </a:extLst>
            </p:cNvPr>
            <p:cNvSpPr txBox="1"/>
            <p:nvPr/>
          </p:nvSpPr>
          <p:spPr>
            <a:xfrm>
              <a:off x="5961245" y="5200477"/>
              <a:ext cx="3792356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en-US">
                  <a:hlinkClick r:id="rId5"/>
                </a:rPr>
                <a:t>10 Good and Bad Examples of Data Visualization · Polymer</a:t>
              </a:r>
              <a:endParaRPr lang="fr-FR" b="1" u="sng">
                <a:solidFill>
                  <a:schemeClr val="bg1"/>
                </a:solidFill>
              </a:endParaRP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973AFFB-41D0-881B-A230-9446B8207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61244" y="2298003"/>
              <a:ext cx="3720016" cy="2884609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42EDAFA4-91FE-45AB-3D9F-A4B49F7E1CA2}"/>
              </a:ext>
            </a:extLst>
          </p:cNvPr>
          <p:cNvSpPr txBox="1"/>
          <p:nvPr/>
        </p:nvSpPr>
        <p:spPr>
          <a:xfrm>
            <a:off x="895105" y="1461359"/>
            <a:ext cx="1103236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ERREURS A EVITER : </a:t>
            </a:r>
            <a:r>
              <a:rPr lang="fr-FR" sz="2000" dirty="0">
                <a:solidFill>
                  <a:srgbClr val="EE0000"/>
                </a:solidFill>
              </a:rPr>
              <a:t>Ne pas commencer à 0, Trop de couleurs, …</a:t>
            </a:r>
          </a:p>
        </p:txBody>
      </p:sp>
    </p:spTree>
    <p:extLst>
      <p:ext uri="{BB962C8B-B14F-4D97-AF65-F5344CB8AC3E}">
        <p14:creationId xmlns:p14="http://schemas.microsoft.com/office/powerpoint/2010/main" val="3199391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C480E-8603-A926-A5BA-F07C1C9FA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F535B10-3B36-8F27-1421-89ACAD21C0C0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62A76197-7BFC-B13C-7FC3-31502E1037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C16E1D6-1CA0-E17A-1852-CB3C6D97C1A6}"/>
              </a:ext>
            </a:extLst>
          </p:cNvPr>
          <p:cNvSpPr txBox="1"/>
          <p:nvPr/>
        </p:nvSpPr>
        <p:spPr>
          <a:xfrm>
            <a:off x="3914775" y="488067"/>
            <a:ext cx="8020076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Diagramme en barres empilées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D2F78D76-081D-B927-080B-C087A57476FF}"/>
              </a:ext>
            </a:extLst>
          </p:cNvPr>
          <p:cNvGrpSpPr/>
          <p:nvPr/>
        </p:nvGrpSpPr>
        <p:grpSpPr>
          <a:xfrm>
            <a:off x="1283728" y="2362812"/>
            <a:ext cx="4237372" cy="4202776"/>
            <a:chOff x="565751" y="1951336"/>
            <a:chExt cx="3481132" cy="345271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E926F26-CE7E-DB9B-BEBF-5101816BA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07" r="10254" b="1"/>
            <a:stretch>
              <a:fillRect/>
            </a:stretch>
          </p:blipFill>
          <p:spPr>
            <a:xfrm>
              <a:off x="565751" y="1951336"/>
              <a:ext cx="3481132" cy="3228931"/>
            </a:xfrm>
            <a:prstGeom prst="rect">
              <a:avLst/>
            </a:prstGeom>
          </p:spPr>
        </p:pic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83D0789A-19EE-0B8A-1D64-65CA7440A4C1}"/>
                </a:ext>
              </a:extLst>
            </p:cNvPr>
            <p:cNvSpPr txBox="1"/>
            <p:nvPr/>
          </p:nvSpPr>
          <p:spPr>
            <a:xfrm>
              <a:off x="565751" y="5180267"/>
              <a:ext cx="1910749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en-US" b="1" u="sng">
                  <a:solidFill>
                    <a:schemeClr val="bg1"/>
                  </a:solidFill>
                </a:rPr>
                <a:t>CinExpert Vertigo</a:t>
              </a:r>
              <a:endParaRPr lang="fr-FR" b="1" u="sng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ACF9D2B-4050-8A83-BF8E-A032B147DD02}"/>
              </a:ext>
            </a:extLst>
          </p:cNvPr>
          <p:cNvGrpSpPr/>
          <p:nvPr/>
        </p:nvGrpSpPr>
        <p:grpSpPr>
          <a:xfrm>
            <a:off x="6764003" y="2362812"/>
            <a:ext cx="4237372" cy="4241384"/>
            <a:chOff x="4102926" y="1951336"/>
            <a:chExt cx="3449444" cy="3452710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CC0C150D-8663-0773-C2D4-2E79A4674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926" y="1951336"/>
              <a:ext cx="3449444" cy="3228932"/>
            </a:xfrm>
            <a:prstGeom prst="rect">
              <a:avLst/>
            </a:prstGeom>
          </p:spPr>
        </p:pic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D33896FC-E043-0AA0-A075-EFEB93AB8002}"/>
                </a:ext>
              </a:extLst>
            </p:cNvPr>
            <p:cNvSpPr txBox="1"/>
            <p:nvPr/>
          </p:nvSpPr>
          <p:spPr>
            <a:xfrm>
              <a:off x="4102926" y="5180267"/>
              <a:ext cx="2381250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en-US" b="1" u="sng">
                  <a:solidFill>
                    <a:schemeClr val="bg1"/>
                  </a:solidFill>
                </a:rPr>
                <a:t>CinExpert Vertigo</a:t>
              </a:r>
              <a:endParaRPr lang="fr-FR" b="1" u="sng">
                <a:solidFill>
                  <a:schemeClr val="bg1"/>
                </a:solidFill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E52D5134-745C-3228-2347-31728C27E168}"/>
              </a:ext>
            </a:extLst>
          </p:cNvPr>
          <p:cNvSpPr txBox="1"/>
          <p:nvPr/>
        </p:nvSpPr>
        <p:spPr>
          <a:xfrm>
            <a:off x="895105" y="1329775"/>
            <a:ext cx="1097304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1"/>
                </a:solidFill>
              </a:rPr>
              <a:t>Objectifs : </a:t>
            </a:r>
            <a:r>
              <a:rPr lang="fr-FR" sz="2000">
                <a:solidFill>
                  <a:schemeClr val="bg1"/>
                </a:solidFill>
              </a:rPr>
              <a:t>+ 1 dimension aux diagrammes en barres, Comparer les parties d’un tout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14EC8F-C8A6-EF25-42E4-72D901AFD4B3}"/>
              </a:ext>
            </a:extLst>
          </p:cNvPr>
          <p:cNvSpPr txBox="1"/>
          <p:nvPr/>
        </p:nvSpPr>
        <p:spPr>
          <a:xfrm>
            <a:off x="895105" y="1729885"/>
            <a:ext cx="84679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2"/>
                </a:solidFill>
              </a:rPr>
              <a:t>Avantages : </a:t>
            </a:r>
            <a:r>
              <a:rPr lang="fr-FR" sz="2000">
                <a:solidFill>
                  <a:schemeClr val="bg2"/>
                </a:solidFill>
              </a:rPr>
              <a:t>Lecture, Comparaison, Analyse poussée</a:t>
            </a:r>
          </a:p>
        </p:txBody>
      </p:sp>
    </p:spTree>
    <p:extLst>
      <p:ext uri="{BB962C8B-B14F-4D97-AF65-F5344CB8AC3E}">
        <p14:creationId xmlns:p14="http://schemas.microsoft.com/office/powerpoint/2010/main" val="4294605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C8697-2D84-B020-B2C9-6B7F3A7D2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2CD0CFEB-1517-953D-C9CF-7E38974E0A90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8924A0D-B359-8A11-E73F-D5F1C5B22179}"/>
              </a:ext>
            </a:extLst>
          </p:cNvPr>
          <p:cNvSpPr txBox="1"/>
          <p:nvPr/>
        </p:nvSpPr>
        <p:spPr>
          <a:xfrm>
            <a:off x="3914775" y="488067"/>
            <a:ext cx="8020076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Diagramme en barres empilées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5786D675-AD28-3AA6-C495-4EEE7789FA9F}"/>
              </a:ext>
            </a:extLst>
          </p:cNvPr>
          <p:cNvGrpSpPr/>
          <p:nvPr/>
        </p:nvGrpSpPr>
        <p:grpSpPr>
          <a:xfrm>
            <a:off x="773481" y="2527442"/>
            <a:ext cx="5134375" cy="3618266"/>
            <a:chOff x="2894115" y="2235486"/>
            <a:chExt cx="5134375" cy="3618266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90CE7DF-F3FB-13A7-41CB-46EE5CBC1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4115" y="2235486"/>
              <a:ext cx="5134375" cy="3394487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5CF81D7-18B1-3F0F-4B5B-1C2AF8B23361}"/>
                </a:ext>
              </a:extLst>
            </p:cNvPr>
            <p:cNvSpPr txBox="1"/>
            <p:nvPr/>
          </p:nvSpPr>
          <p:spPr>
            <a:xfrm>
              <a:off x="2894115" y="5629973"/>
              <a:ext cx="5134375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en-US" b="1">
                  <a:solidFill>
                    <a:schemeClr val="bg1"/>
                  </a:solidFill>
                </a:rPr>
                <a:t>https://observablehq.com/@miralemd/picasso-js-stacked-bar-chart</a:t>
              </a:r>
              <a:endParaRPr lang="fr-FR" b="1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24F48A1-F232-B341-0AC4-442A27B1E103}"/>
              </a:ext>
            </a:extLst>
          </p:cNvPr>
          <p:cNvGrpSpPr/>
          <p:nvPr/>
        </p:nvGrpSpPr>
        <p:grpSpPr>
          <a:xfrm>
            <a:off x="6872288" y="2289463"/>
            <a:ext cx="4241431" cy="3870443"/>
            <a:chOff x="6853238" y="2089292"/>
            <a:chExt cx="4241431" cy="3870443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B281433E-8925-2DC3-BE44-37C411EF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5" t="1146" b="1570"/>
            <a:stretch>
              <a:fillRect/>
            </a:stretch>
          </p:blipFill>
          <p:spPr>
            <a:xfrm>
              <a:off x="6853238" y="2089292"/>
              <a:ext cx="4241431" cy="3515218"/>
            </a:xfrm>
            <a:prstGeom prst="rect">
              <a:avLst/>
            </a:prstGeom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A923EB2-85A6-2C8F-24AE-4559A5D67752}"/>
                </a:ext>
              </a:extLst>
            </p:cNvPr>
            <p:cNvSpPr txBox="1"/>
            <p:nvPr/>
          </p:nvSpPr>
          <p:spPr>
            <a:xfrm>
              <a:off x="6853238" y="5604510"/>
              <a:ext cx="4241431" cy="3552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rgbClr val="0062BC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en-US" b="1">
                  <a:solidFill>
                    <a:schemeClr val="bg1"/>
                  </a:solidFill>
                </a:rPr>
                <a:t>https://365datascience.com/trending/chart-types-and-how-to-select-the-right-one/</a:t>
              </a:r>
              <a:endParaRPr lang="fr-FR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92B8765A-2B50-7026-4865-FC10E544F7A4}"/>
              </a:ext>
            </a:extLst>
          </p:cNvPr>
          <p:cNvSpPr txBox="1"/>
          <p:nvPr/>
        </p:nvSpPr>
        <p:spPr>
          <a:xfrm>
            <a:off x="895105" y="1461359"/>
            <a:ext cx="11032364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ERREURS A EVITER : </a:t>
            </a:r>
            <a:r>
              <a:rPr lang="fr-FR" sz="2000" dirty="0">
                <a:solidFill>
                  <a:srgbClr val="EE0000"/>
                </a:solidFill>
              </a:rPr>
              <a:t>Ne pas mettre les valeurs, trop de catégories, …</a:t>
            </a:r>
          </a:p>
        </p:txBody>
      </p:sp>
    </p:spTree>
    <p:extLst>
      <p:ext uri="{BB962C8B-B14F-4D97-AF65-F5344CB8AC3E}">
        <p14:creationId xmlns:p14="http://schemas.microsoft.com/office/powerpoint/2010/main" val="18135514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A519E-4DB1-5B9B-F10B-4CC74C846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0A68C51-6A12-3148-113D-9D246F278071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75F0F92A-E1A3-87FF-7DD3-25DB403CC0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D9F188F-9B27-D7AE-ED08-90099714BCF1}"/>
              </a:ext>
            </a:extLst>
          </p:cNvPr>
          <p:cNvSpPr txBox="1"/>
          <p:nvPr/>
        </p:nvSpPr>
        <p:spPr>
          <a:xfrm>
            <a:off x="6500825" y="495586"/>
            <a:ext cx="5020775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Types : Camembert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252FBC4-B5E8-D595-0AA4-565BDEE33046}"/>
              </a:ext>
            </a:extLst>
          </p:cNvPr>
          <p:cNvGrpSpPr/>
          <p:nvPr/>
        </p:nvGrpSpPr>
        <p:grpSpPr>
          <a:xfrm>
            <a:off x="7112734" y="2295005"/>
            <a:ext cx="3698141" cy="4143609"/>
            <a:chOff x="6874609" y="2667098"/>
            <a:chExt cx="3321595" cy="3721705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3D69E8A3-5F99-7BBB-C3D8-C9DA0BBCED06}"/>
                </a:ext>
              </a:extLst>
            </p:cNvPr>
            <p:cNvGrpSpPr/>
            <p:nvPr/>
          </p:nvGrpSpPr>
          <p:grpSpPr>
            <a:xfrm>
              <a:off x="6874609" y="3067208"/>
              <a:ext cx="3321595" cy="3321595"/>
              <a:chOff x="3219450" y="1636969"/>
              <a:chExt cx="3543300" cy="3543300"/>
            </a:xfrm>
          </p:grpSpPr>
          <p:pic>
            <p:nvPicPr>
              <p:cNvPr id="5" name="Image 4" descr="Une image contenant texte, capture d’écran, cercle, Police&#10;&#10;Le contenu généré par l’IA peut être incorrect.">
                <a:extLst>
                  <a:ext uri="{FF2B5EF4-FFF2-40B4-BE49-F238E27FC236}">
                    <a16:creationId xmlns:a16="http://schemas.microsoft.com/office/drawing/2014/main" id="{8A13CAC4-BDCC-E22D-75AE-CD06A42A3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450" y="1636969"/>
                <a:ext cx="3543300" cy="354330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8EA2552-675F-16EF-8978-A64B1B369998}"/>
                  </a:ext>
                </a:extLst>
              </p:cNvPr>
              <p:cNvSpPr/>
              <p:nvPr/>
            </p:nvSpPr>
            <p:spPr>
              <a:xfrm>
                <a:off x="4738688" y="2028825"/>
                <a:ext cx="523875" cy="13335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674861F-36E6-59B1-6EFA-34FFC97C329F}"/>
                </a:ext>
              </a:extLst>
            </p:cNvPr>
            <p:cNvSpPr txBox="1"/>
            <p:nvPr/>
          </p:nvSpPr>
          <p:spPr>
            <a:xfrm>
              <a:off x="6874609" y="2667098"/>
              <a:ext cx="3171674" cy="40011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>
                  <a:solidFill>
                    <a:schemeClr val="bg2"/>
                  </a:solidFill>
                </a:rPr>
                <a:t>Version Donut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8EB6B47-4156-F7FE-EB13-25C16BD41A94}"/>
              </a:ext>
            </a:extLst>
          </p:cNvPr>
          <p:cNvGrpSpPr/>
          <p:nvPr/>
        </p:nvGrpSpPr>
        <p:grpSpPr>
          <a:xfrm>
            <a:off x="1266936" y="3001318"/>
            <a:ext cx="4050455" cy="3227864"/>
            <a:chOff x="650342" y="2586570"/>
            <a:chExt cx="2831059" cy="2256110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194BF77-C5A1-EAAA-8C48-3362E79FB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446" t="5151" r="13004" b="13643"/>
            <a:stretch>
              <a:fillRect/>
            </a:stretch>
          </p:blipFill>
          <p:spPr>
            <a:xfrm>
              <a:off x="661975" y="2586570"/>
              <a:ext cx="2819426" cy="185189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CE4B900-D73A-DD99-CDEA-0AF0667C35E8}"/>
                </a:ext>
              </a:extLst>
            </p:cNvPr>
            <p:cNvSpPr txBox="1"/>
            <p:nvPr/>
          </p:nvSpPr>
          <p:spPr>
            <a:xfrm>
              <a:off x="650342" y="4487455"/>
              <a:ext cx="2831059" cy="3552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2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Source:</a:t>
              </a:r>
              <a:r>
                <a:rPr lang="en-US" b="1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b="1">
                  <a:solidFill>
                    <a:schemeClr val="bg1"/>
                  </a:solidFill>
                </a:rPr>
                <a:t>https://www.luzmo.com/blog/chart-types?utm_source=chatgpt.com</a:t>
              </a:r>
              <a:endParaRPr lang="fr-FR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88A5F048-8795-3925-DC71-746746DB4950}"/>
              </a:ext>
            </a:extLst>
          </p:cNvPr>
          <p:cNvSpPr txBox="1"/>
          <p:nvPr/>
        </p:nvSpPr>
        <p:spPr>
          <a:xfrm>
            <a:off x="895105" y="1329775"/>
            <a:ext cx="1097304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1"/>
                </a:solidFill>
              </a:rPr>
              <a:t>Objectifs : </a:t>
            </a:r>
            <a:r>
              <a:rPr lang="fr-FR" sz="2000">
                <a:solidFill>
                  <a:schemeClr val="bg1"/>
                </a:solidFill>
              </a:rPr>
              <a:t>Comparer les parties d’un tout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F95967B-AF15-A6B8-5910-3C6D3B316B07}"/>
              </a:ext>
            </a:extLst>
          </p:cNvPr>
          <p:cNvSpPr txBox="1"/>
          <p:nvPr/>
        </p:nvSpPr>
        <p:spPr>
          <a:xfrm>
            <a:off x="895105" y="1729885"/>
            <a:ext cx="84679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2"/>
                </a:solidFill>
              </a:rPr>
              <a:t>Avantages : </a:t>
            </a:r>
            <a:r>
              <a:rPr lang="fr-FR" sz="2000">
                <a:solidFill>
                  <a:schemeClr val="bg2"/>
                </a:solidFill>
              </a:rPr>
              <a:t>Connu et rassurant, Change le rythme de présentation</a:t>
            </a:r>
          </a:p>
        </p:txBody>
      </p:sp>
    </p:spTree>
    <p:extLst>
      <p:ext uri="{BB962C8B-B14F-4D97-AF65-F5344CB8AC3E}">
        <p14:creationId xmlns:p14="http://schemas.microsoft.com/office/powerpoint/2010/main" val="265312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FF11D-CE28-FA68-3A0F-29F5681A6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1D59C57-416D-A438-7BFB-4FB302319034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0. Préambule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E2D2DDC-2BD6-3922-E904-D9EA8221BF02}"/>
              </a:ext>
            </a:extLst>
          </p:cNvPr>
          <p:cNvSpPr txBox="1"/>
          <p:nvPr/>
        </p:nvSpPr>
        <p:spPr>
          <a:xfrm>
            <a:off x="504825" y="1451874"/>
            <a:ext cx="1135379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solidFill>
                  <a:schemeClr val="bg2"/>
                </a:solidFill>
              </a:rPr>
              <a:t>ChatGPT</a:t>
            </a:r>
            <a:r>
              <a:rPr lang="fr-FR" sz="2400" b="1" dirty="0">
                <a:solidFill>
                  <a:schemeClr val="bg2"/>
                </a:solidFill>
              </a:rPr>
              <a:t> </a:t>
            </a:r>
            <a:r>
              <a:rPr lang="fr-FR" sz="2400" dirty="0">
                <a:solidFill>
                  <a:schemeClr val="bg2"/>
                </a:solidFill>
              </a:rPr>
              <a:t>et autres LLM </a:t>
            </a:r>
            <a:r>
              <a:rPr lang="fr-FR" sz="2400" b="1" dirty="0">
                <a:solidFill>
                  <a:schemeClr val="bg2"/>
                </a:solidFill>
              </a:rPr>
              <a:t>: OUI MAIS</a:t>
            </a:r>
            <a:endParaRPr lang="fr-FR" sz="2400" b="1" u="sng" dirty="0">
              <a:solidFill>
                <a:schemeClr val="bg2"/>
              </a:solidFill>
            </a:endParaRPr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8DC88167-CFC9-14F4-FF55-4C9E6B1D258D}"/>
              </a:ext>
            </a:extLst>
          </p:cNvPr>
          <p:cNvSpPr/>
          <p:nvPr/>
        </p:nvSpPr>
        <p:spPr>
          <a:xfrm>
            <a:off x="4281170" y="1994017"/>
            <a:ext cx="381000" cy="695325"/>
          </a:xfrm>
          <a:prstGeom prst="downArrow">
            <a:avLst>
              <a:gd name="adj1" fmla="val 36667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C9DE20D-95A3-2EF8-47F6-1AC05277B436}"/>
              </a:ext>
            </a:extLst>
          </p:cNvPr>
          <p:cNvSpPr txBox="1"/>
          <p:nvPr/>
        </p:nvSpPr>
        <p:spPr>
          <a:xfrm>
            <a:off x="990599" y="2769821"/>
            <a:ext cx="4476751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2"/>
                </a:solidFill>
              </a:rPr>
              <a:t>Doit rester votre </a:t>
            </a:r>
            <a:r>
              <a:rPr lang="fr-FR" sz="2400" b="1" dirty="0">
                <a:solidFill>
                  <a:schemeClr val="accent1"/>
                </a:solidFill>
              </a:rPr>
              <a:t>EXECUTANT</a:t>
            </a:r>
            <a:endParaRPr lang="fr-FR" sz="2400" b="1" u="sng" dirty="0">
              <a:solidFill>
                <a:schemeClr val="accent1"/>
              </a:solidFill>
            </a:endParaRPr>
          </a:p>
        </p:txBody>
      </p:sp>
      <p:sp>
        <p:nvSpPr>
          <p:cNvPr id="18" name="Flèche : angle droit 17">
            <a:extLst>
              <a:ext uri="{FF2B5EF4-FFF2-40B4-BE49-F238E27FC236}">
                <a16:creationId xmlns:a16="http://schemas.microsoft.com/office/drawing/2014/main" id="{03CD3009-D751-63FE-39AC-CAD99B9B4C31}"/>
              </a:ext>
            </a:extLst>
          </p:cNvPr>
          <p:cNvSpPr/>
          <p:nvPr/>
        </p:nvSpPr>
        <p:spPr>
          <a:xfrm rot="5400000">
            <a:off x="4648845" y="2997768"/>
            <a:ext cx="608310" cy="11049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583189F-60D4-D555-5933-4319A98F681F}"/>
              </a:ext>
            </a:extLst>
          </p:cNvPr>
          <p:cNvSpPr txBox="1"/>
          <p:nvPr/>
        </p:nvSpPr>
        <p:spPr>
          <a:xfrm>
            <a:off x="5762747" y="3069543"/>
            <a:ext cx="5143255" cy="156966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2"/>
                </a:solidFill>
              </a:rPr>
              <a:t>Rapidité +++ </a:t>
            </a:r>
          </a:p>
          <a:p>
            <a:r>
              <a:rPr lang="fr-FR" sz="2400" dirty="0">
                <a:solidFill>
                  <a:schemeClr val="bg2"/>
                </a:solidFill>
              </a:rPr>
              <a:t>Qualité +++ à --- selon prompt</a:t>
            </a:r>
          </a:p>
          <a:p>
            <a:r>
              <a:rPr lang="fr-FR" sz="2400" dirty="0">
                <a:solidFill>
                  <a:schemeClr val="bg2"/>
                </a:solidFill>
              </a:rPr>
              <a:t>Architecture --</a:t>
            </a:r>
          </a:p>
          <a:p>
            <a:r>
              <a:rPr lang="fr-FR" sz="2400" dirty="0">
                <a:solidFill>
                  <a:schemeClr val="bg2"/>
                </a:solidFill>
              </a:rPr>
              <a:t>Vue Globale Projet ---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A7D5100-1512-EB85-AE29-4974136D5D9D}"/>
              </a:ext>
            </a:extLst>
          </p:cNvPr>
          <p:cNvSpPr txBox="1"/>
          <p:nvPr/>
        </p:nvSpPr>
        <p:spPr>
          <a:xfrm>
            <a:off x="2093750" y="5085570"/>
            <a:ext cx="8402555" cy="83099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TOUJOURS</a:t>
            </a:r>
            <a:r>
              <a:rPr lang="fr-FR" sz="2400" dirty="0">
                <a:solidFill>
                  <a:schemeClr val="bg1"/>
                </a:solidFill>
              </a:rPr>
              <a:t> lire le code des LLM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</a:rPr>
              <a:t>COMPRENDRE</a:t>
            </a:r>
            <a:r>
              <a:rPr lang="fr-FR" sz="2400" dirty="0">
                <a:solidFill>
                  <a:schemeClr val="bg1"/>
                </a:solidFill>
              </a:rPr>
              <a:t> ce qu’il a fait et </a:t>
            </a:r>
            <a:r>
              <a:rPr lang="fr-FR" sz="2400" b="1" dirty="0">
                <a:solidFill>
                  <a:schemeClr val="bg1"/>
                </a:solidFill>
              </a:rPr>
              <a:t>POURQUOI</a:t>
            </a:r>
          </a:p>
        </p:txBody>
      </p:sp>
    </p:spTree>
    <p:extLst>
      <p:ext uri="{BB962C8B-B14F-4D97-AF65-F5344CB8AC3E}">
        <p14:creationId xmlns:p14="http://schemas.microsoft.com/office/powerpoint/2010/main" val="29937174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9552C-199D-BB52-80E5-C9735B29C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4D273F6-2A86-945F-600C-5D385F5BE982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12DF4D3-8433-8B20-E437-C85E41E7AB8F}"/>
              </a:ext>
            </a:extLst>
          </p:cNvPr>
          <p:cNvSpPr txBox="1"/>
          <p:nvPr/>
        </p:nvSpPr>
        <p:spPr>
          <a:xfrm>
            <a:off x="6500825" y="495586"/>
            <a:ext cx="5020775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Types : Camembert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632B6D64-7185-FCA8-9462-66E551F0E046}"/>
              </a:ext>
            </a:extLst>
          </p:cNvPr>
          <p:cNvGrpSpPr/>
          <p:nvPr/>
        </p:nvGrpSpPr>
        <p:grpSpPr>
          <a:xfrm>
            <a:off x="895104" y="2362395"/>
            <a:ext cx="4953245" cy="3762180"/>
            <a:chOff x="580780" y="2304769"/>
            <a:chExt cx="3633020" cy="2778309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C7A2337E-8F4D-5C64-2662-2D7F8D5A0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080" y="2304769"/>
              <a:ext cx="3617720" cy="242308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FC8DA77B-EFF3-8917-D161-E12662E96800}"/>
                </a:ext>
              </a:extLst>
            </p:cNvPr>
            <p:cNvSpPr txBox="1"/>
            <p:nvPr/>
          </p:nvSpPr>
          <p:spPr>
            <a:xfrm>
              <a:off x="580780" y="4727853"/>
              <a:ext cx="3509195" cy="3552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>
                  <a:solidFill>
                    <a:schemeClr val="bg2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Source:</a:t>
              </a:r>
              <a:r>
                <a:rPr lang="en-US" b="1">
                  <a:solidFill>
                    <a:schemeClr val="bg1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en-US" b="1">
                  <a:solidFill>
                    <a:schemeClr val="bg1"/>
                  </a:solidFill>
                </a:rPr>
                <a:t>https://365datascience.com/trending/chart-types-and-how-to-select-the-right-one/</a:t>
              </a:r>
              <a:endParaRPr lang="fr-FR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3FFD1A5E-1CB6-ABBE-5187-9F964ABC0391}"/>
              </a:ext>
            </a:extLst>
          </p:cNvPr>
          <p:cNvGrpSpPr/>
          <p:nvPr/>
        </p:nvGrpSpPr>
        <p:grpSpPr>
          <a:xfrm>
            <a:off x="6512476" y="2119356"/>
            <a:ext cx="4449839" cy="3875148"/>
            <a:chOff x="7868074" y="2256625"/>
            <a:chExt cx="3653526" cy="3181678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E29F640F-9256-E4A6-6C7D-E7BB276BA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23" t="-3101" b="710"/>
            <a:stretch>
              <a:fillRect/>
            </a:stretch>
          </p:blipFill>
          <p:spPr>
            <a:xfrm>
              <a:off x="7931150" y="2256625"/>
              <a:ext cx="3590450" cy="2826453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C5486E5D-4A01-5C06-20B2-3CD6654C11C4}"/>
                </a:ext>
              </a:extLst>
            </p:cNvPr>
            <p:cNvSpPr txBox="1"/>
            <p:nvPr/>
          </p:nvSpPr>
          <p:spPr>
            <a:xfrm>
              <a:off x="7868074" y="5083078"/>
              <a:ext cx="3653526" cy="3552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>
                  <a:solidFill>
                    <a:srgbClr val="0062BC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Source : </a:t>
              </a:r>
              <a:r>
                <a:rPr lang="fr-FR" b="1">
                  <a:solidFill>
                    <a:schemeClr val="bg1"/>
                  </a:solidFill>
                </a:rPr>
                <a:t>https://animalia-life.club/qa/pictures/elephantiasis-worm-life-cycle</a:t>
              </a:r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35C1621C-C665-F77E-718B-953C7D797FF0}"/>
              </a:ext>
            </a:extLst>
          </p:cNvPr>
          <p:cNvSpPr txBox="1"/>
          <p:nvPr/>
        </p:nvSpPr>
        <p:spPr>
          <a:xfrm>
            <a:off x="895104" y="1461359"/>
            <a:ext cx="1062649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ERREURS A EVITER : </a:t>
            </a:r>
            <a:r>
              <a:rPr lang="fr-FR" sz="2000" dirty="0">
                <a:solidFill>
                  <a:srgbClr val="EE0000"/>
                </a:solidFill>
              </a:rPr>
              <a:t>Trop de catégories, Ne pas trier, Pas de verticale, total ≠ 100 %, …</a:t>
            </a:r>
          </a:p>
        </p:txBody>
      </p:sp>
    </p:spTree>
    <p:extLst>
      <p:ext uri="{BB962C8B-B14F-4D97-AF65-F5344CB8AC3E}">
        <p14:creationId xmlns:p14="http://schemas.microsoft.com/office/powerpoint/2010/main" val="3433695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CE82D-EBEA-0A36-FB70-5A34068C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9B24AC0-CD20-8CB2-676D-B5DC655EA6F7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27BF98-2006-0001-A323-FE06CFA3AAE4}"/>
              </a:ext>
            </a:extLst>
          </p:cNvPr>
          <p:cNvSpPr txBox="1"/>
          <p:nvPr/>
        </p:nvSpPr>
        <p:spPr>
          <a:xfrm>
            <a:off x="6500825" y="495586"/>
            <a:ext cx="5020775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1"/>
                </a:solidFill>
              </a:rPr>
              <a:t>Types : Camembert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E3BA21-BD91-E118-133F-733E566E8A99}"/>
              </a:ext>
            </a:extLst>
          </p:cNvPr>
          <p:cNvSpPr txBox="1"/>
          <p:nvPr/>
        </p:nvSpPr>
        <p:spPr>
          <a:xfrm>
            <a:off x="895104" y="1461359"/>
            <a:ext cx="10626495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accent2">
                    <a:lumMod val="75000"/>
                  </a:schemeClr>
                </a:solidFill>
              </a:rPr>
              <a:t>ERREURS A EVITER : </a:t>
            </a:r>
            <a:r>
              <a:rPr lang="fr-FR" sz="2000">
                <a:solidFill>
                  <a:srgbClr val="EE0000"/>
                </a:solidFill>
              </a:rPr>
              <a:t>Trop de catégories, Ne pas trier, Pas de verticale, total ≠ 100 %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24B320-353B-3EFA-DD60-817712388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816" y="1861469"/>
            <a:ext cx="2979109" cy="464407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680A208-321C-FF3E-5843-941BEDFCAB53}"/>
              </a:ext>
            </a:extLst>
          </p:cNvPr>
          <p:cNvSpPr txBox="1"/>
          <p:nvPr/>
        </p:nvSpPr>
        <p:spPr>
          <a:xfrm>
            <a:off x="3942933" y="5396641"/>
            <a:ext cx="3640766" cy="35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>
                <a:solidFill>
                  <a:schemeClr val="bg2"/>
                </a:solidFill>
              </a:rPr>
              <a:t>Source : </a:t>
            </a:r>
            <a:r>
              <a:rPr lang="fr-FR" b="1">
                <a:solidFill>
                  <a:schemeClr val="bg1"/>
                </a:solidFill>
              </a:rPr>
              <a:t>https://medium.com/learning-data/hall-of-shame-pie-charts-that-should-have-never-been-baked-d4030778c9ee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6420B1-2429-2DF3-FD48-44791309E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30" y="2154483"/>
            <a:ext cx="4561886" cy="268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18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A9794-4096-A24F-A05D-01784D608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07941DE-CB4A-207C-188C-5505E9E99303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A30ADCD9-9BC7-1C6A-A7EB-FA44E91EE6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7F1520B-A2CD-EDD7-6A26-8BD6FBD86207}"/>
              </a:ext>
            </a:extLst>
          </p:cNvPr>
          <p:cNvSpPr txBox="1"/>
          <p:nvPr/>
        </p:nvSpPr>
        <p:spPr>
          <a:xfrm>
            <a:off x="5353050" y="495586"/>
            <a:ext cx="6168551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fr-FR" sz="4000" b="1">
                <a:solidFill>
                  <a:schemeClr val="bg1"/>
                </a:solidFill>
              </a:rPr>
              <a:t>Types : Nuage de points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8CFF2C59-716E-3972-8641-D5087A3CDD8C}"/>
              </a:ext>
            </a:extLst>
          </p:cNvPr>
          <p:cNvGrpSpPr/>
          <p:nvPr/>
        </p:nvGrpSpPr>
        <p:grpSpPr>
          <a:xfrm>
            <a:off x="7300549" y="2839885"/>
            <a:ext cx="4300901" cy="3612004"/>
            <a:chOff x="3686949" y="1943497"/>
            <a:chExt cx="3467262" cy="2975947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6FAA1882-4D48-2E58-92C9-8BB2CC65F4BB}"/>
                </a:ext>
              </a:extLst>
            </p:cNvPr>
            <p:cNvSpPr txBox="1"/>
            <p:nvPr/>
          </p:nvSpPr>
          <p:spPr>
            <a:xfrm>
              <a:off x="3686950" y="4564219"/>
              <a:ext cx="3467261" cy="3552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>
                  <a:solidFill>
                    <a:schemeClr val="bg2"/>
                  </a:solidFill>
                </a:rPr>
                <a:t>Source : </a:t>
              </a:r>
              <a:r>
                <a:rPr lang="fr-FR" b="1">
                  <a:solidFill>
                    <a:schemeClr val="bg1"/>
                  </a:solidFill>
                </a:rPr>
                <a:t>https://jokersmooth.weebly.com/blog/seaborn-scatter-plot-color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4C8AEDC0-9794-4EBB-09D3-A22DB6464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86949" y="1943497"/>
              <a:ext cx="3467262" cy="2630120"/>
            </a:xfrm>
            <a:prstGeom prst="rect">
              <a:avLst/>
            </a:prstGeom>
          </p:spPr>
        </p:pic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01B9973D-2DE1-9C1A-DF7B-B4F72357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72" y="2342389"/>
            <a:ext cx="5756628" cy="41095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D861786-0C18-B35C-185B-528CA8717BB6}"/>
              </a:ext>
            </a:extLst>
          </p:cNvPr>
          <p:cNvSpPr txBox="1"/>
          <p:nvPr/>
        </p:nvSpPr>
        <p:spPr>
          <a:xfrm>
            <a:off x="895105" y="1329775"/>
            <a:ext cx="10973045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1"/>
                </a:solidFill>
              </a:rPr>
              <a:t>Objectifs : </a:t>
            </a:r>
            <a:r>
              <a:rPr lang="fr-FR" sz="2000">
                <a:solidFill>
                  <a:schemeClr val="bg1"/>
                </a:solidFill>
              </a:rPr>
              <a:t>Relation/corrélation entre variables, Détection de clusters/</a:t>
            </a:r>
            <a:r>
              <a:rPr lang="fr-FR" sz="2000" err="1">
                <a:solidFill>
                  <a:schemeClr val="bg1"/>
                </a:solidFill>
              </a:rPr>
              <a:t>outliers</a:t>
            </a:r>
            <a:r>
              <a:rPr lang="fr-FR" sz="2000">
                <a:solidFill>
                  <a:schemeClr val="bg1"/>
                </a:solidFill>
              </a:rPr>
              <a:t> </a:t>
            </a:r>
          </a:p>
          <a:p>
            <a:pPr algn="just"/>
            <a:endParaRPr lang="fr-FR" sz="200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F22BFB7-0B2C-DF61-0CF9-0DB2081063DF}"/>
              </a:ext>
            </a:extLst>
          </p:cNvPr>
          <p:cNvSpPr txBox="1"/>
          <p:nvPr/>
        </p:nvSpPr>
        <p:spPr>
          <a:xfrm>
            <a:off x="895105" y="1729885"/>
            <a:ext cx="1062649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>
                <a:solidFill>
                  <a:schemeClr val="bg2"/>
                </a:solidFill>
              </a:rPr>
              <a:t>Avantages : </a:t>
            </a:r>
            <a:r>
              <a:rPr lang="fr-FR" sz="2000">
                <a:solidFill>
                  <a:schemeClr val="bg2"/>
                </a:solidFill>
              </a:rPr>
              <a:t>Tailles, formes et couleurs variables, Business Insights rapides</a:t>
            </a:r>
          </a:p>
        </p:txBody>
      </p:sp>
    </p:spTree>
    <p:extLst>
      <p:ext uri="{BB962C8B-B14F-4D97-AF65-F5344CB8AC3E}">
        <p14:creationId xmlns:p14="http://schemas.microsoft.com/office/powerpoint/2010/main" val="2668969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4B8F7-4C25-C1AD-C4D1-D758D310B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B0F3343B-6BA3-F956-5F17-4EA3C1B3DE4F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B0BBDA4-F731-DF2E-7516-251B5A4A130C}"/>
              </a:ext>
            </a:extLst>
          </p:cNvPr>
          <p:cNvSpPr txBox="1"/>
          <p:nvPr/>
        </p:nvSpPr>
        <p:spPr>
          <a:xfrm>
            <a:off x="5353050" y="495586"/>
            <a:ext cx="6168551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fr-FR" sz="4000" b="1">
                <a:solidFill>
                  <a:schemeClr val="bg1"/>
                </a:solidFill>
              </a:rPr>
              <a:t>Types : Nuage de points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B96E27C-3F9D-A47C-DBF1-E2DDE2D0ED66}"/>
              </a:ext>
            </a:extLst>
          </p:cNvPr>
          <p:cNvGrpSpPr/>
          <p:nvPr/>
        </p:nvGrpSpPr>
        <p:grpSpPr>
          <a:xfrm>
            <a:off x="605490" y="2169046"/>
            <a:ext cx="4452285" cy="3303370"/>
            <a:chOff x="815287" y="2397325"/>
            <a:chExt cx="4452285" cy="330337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DBC3EF4-D366-B7EB-E498-912DF7D4E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105" y="2397325"/>
              <a:ext cx="4372467" cy="3096180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E58D58AC-E927-B677-1464-43740C6D24AC}"/>
                </a:ext>
              </a:extLst>
            </p:cNvPr>
            <p:cNvSpPr txBox="1"/>
            <p:nvPr/>
          </p:nvSpPr>
          <p:spPr>
            <a:xfrm>
              <a:off x="815287" y="5476916"/>
              <a:ext cx="3467261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>
                  <a:solidFill>
                    <a:schemeClr val="bg2"/>
                  </a:solidFill>
                </a:rPr>
                <a:t>Source : </a:t>
              </a:r>
              <a:r>
                <a:rPr lang="fr-FR" b="1">
                  <a:solidFill>
                    <a:schemeClr val="bg1"/>
                  </a:solidFill>
                </a:rPr>
                <a:t>https://capaldi.info/7916/05-viz-i.html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87F68279-E5F1-42B5-C747-FA42EED4F4B4}"/>
              </a:ext>
            </a:extLst>
          </p:cNvPr>
          <p:cNvSpPr txBox="1"/>
          <p:nvPr/>
        </p:nvSpPr>
        <p:spPr>
          <a:xfrm>
            <a:off x="895105" y="1461359"/>
            <a:ext cx="1092542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fr-FR" sz="2000" b="1" dirty="0">
                <a:solidFill>
                  <a:schemeClr val="accent2">
                    <a:lumMod val="75000"/>
                  </a:schemeClr>
                </a:solidFill>
              </a:rPr>
              <a:t>ERREURS A EVITER : </a:t>
            </a:r>
            <a:r>
              <a:rPr lang="fr-FR" sz="2000" dirty="0">
                <a:solidFill>
                  <a:srgbClr val="EE0000"/>
                </a:solidFill>
              </a:rPr>
              <a:t>Trop de points, confondre corrélation et causalité, …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08A6DC14-823F-455D-2020-66F117DB408C}"/>
              </a:ext>
            </a:extLst>
          </p:cNvPr>
          <p:cNvGrpSpPr/>
          <p:nvPr/>
        </p:nvGrpSpPr>
        <p:grpSpPr>
          <a:xfrm>
            <a:off x="5403922" y="2169046"/>
            <a:ext cx="6182588" cy="4053363"/>
            <a:chOff x="5403922" y="2169046"/>
            <a:chExt cx="6182588" cy="4053363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B60AAE99-EB8F-B657-9D5B-65000308F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3922" y="2169046"/>
              <a:ext cx="6182588" cy="3829584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094CBC92-F49D-F18F-F7FF-132D32154889}"/>
                </a:ext>
              </a:extLst>
            </p:cNvPr>
            <p:cNvSpPr txBox="1"/>
            <p:nvPr/>
          </p:nvSpPr>
          <p:spPr>
            <a:xfrm>
              <a:off x="5403922" y="5998630"/>
              <a:ext cx="3467261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>
                  <a:solidFill>
                    <a:schemeClr val="bg2"/>
                  </a:solidFill>
                </a:rPr>
                <a:t>Source : </a:t>
              </a:r>
              <a:r>
                <a:rPr lang="fr-FR" b="1">
                  <a:solidFill>
                    <a:schemeClr val="bg1"/>
                  </a:solidFill>
                </a:rPr>
                <a:t>https://www.tylervigen.com/spurious-correlations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926304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717E8-27D1-AD8B-5091-57F9F2CBF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528A286-A26A-4D66-8520-731459CCA2CC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69348D-2E4F-39DD-B86B-880851915496}"/>
              </a:ext>
            </a:extLst>
          </p:cNvPr>
          <p:cNvSpPr txBox="1"/>
          <p:nvPr/>
        </p:nvSpPr>
        <p:spPr>
          <a:xfrm>
            <a:off x="5353050" y="495586"/>
            <a:ext cx="6168551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fr-FR" sz="4000" b="1">
                <a:solidFill>
                  <a:schemeClr val="bg1"/>
                </a:solidFill>
              </a:rPr>
              <a:t>Types : Autres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BDBAECD0-C0E3-8C62-0523-1147FB0BAFA7}"/>
              </a:ext>
            </a:extLst>
          </p:cNvPr>
          <p:cNvGrpSpPr/>
          <p:nvPr/>
        </p:nvGrpSpPr>
        <p:grpSpPr>
          <a:xfrm>
            <a:off x="1138096" y="1516033"/>
            <a:ext cx="3657610" cy="4829498"/>
            <a:chOff x="1138096" y="1516033"/>
            <a:chExt cx="3657610" cy="4829498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B5E06AA-E554-861F-3CB2-E7E1DC03EB04}"/>
                </a:ext>
              </a:extLst>
            </p:cNvPr>
            <p:cNvSpPr txBox="1"/>
            <p:nvPr/>
          </p:nvSpPr>
          <p:spPr>
            <a:xfrm>
              <a:off x="1138096" y="1516033"/>
              <a:ext cx="3657610" cy="1015663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 dirty="0" err="1">
                  <a:solidFill>
                    <a:schemeClr val="bg2"/>
                  </a:solidFill>
                </a:rPr>
                <a:t>Heatmap</a:t>
              </a:r>
              <a:r>
                <a:rPr lang="fr-FR" sz="2000" b="1" dirty="0">
                  <a:solidFill>
                    <a:schemeClr val="bg2"/>
                  </a:solidFill>
                </a:rPr>
                <a:t>: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Patterns temporels,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Analyse de corrélation</a:t>
              </a:r>
            </a:p>
          </p:txBody>
        </p: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DF5DFD0A-D32A-6582-E7DA-B49534045A00}"/>
                </a:ext>
              </a:extLst>
            </p:cNvPr>
            <p:cNvGrpSpPr/>
            <p:nvPr/>
          </p:nvGrpSpPr>
          <p:grpSpPr>
            <a:xfrm>
              <a:off x="1612031" y="2662301"/>
              <a:ext cx="2709740" cy="3683230"/>
              <a:chOff x="1490521" y="2901320"/>
              <a:chExt cx="2709740" cy="3683230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8F91E6F7-7868-D971-6B72-ED1570A826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22893" y="2901320"/>
                <a:ext cx="2244994" cy="3328005"/>
              </a:xfrm>
              <a:prstGeom prst="rect">
                <a:avLst/>
              </a:prstGeom>
            </p:spPr>
          </p:pic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AC1518CB-C9C8-C4CF-C7E3-50003D1BCD24}"/>
                  </a:ext>
                </a:extLst>
              </p:cNvPr>
              <p:cNvSpPr txBox="1"/>
              <p:nvPr/>
            </p:nvSpPr>
            <p:spPr>
              <a:xfrm>
                <a:off x="1490521" y="6229325"/>
                <a:ext cx="2709740" cy="355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 dirty="0">
                    <a:solidFill>
                      <a:schemeClr val="bg2"/>
                    </a:solidFill>
                  </a:rPr>
                  <a:t>Source :</a:t>
                </a:r>
                <a:r>
                  <a:rPr lang="fr-FR" b="1" dirty="0">
                    <a:solidFill>
                      <a:schemeClr val="bg1"/>
                    </a:solidFill>
                  </a:rPr>
                  <a:t> https://bidataintel.com/2021/04/using-colour-in-data-visualisation/</a:t>
                </a:r>
              </a:p>
            </p:txBody>
          </p:sp>
        </p:grp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C7E361B1-8B2B-61DE-EF35-B9F6061EE3AA}"/>
              </a:ext>
            </a:extLst>
          </p:cNvPr>
          <p:cNvGrpSpPr/>
          <p:nvPr/>
        </p:nvGrpSpPr>
        <p:grpSpPr>
          <a:xfrm>
            <a:off x="7043870" y="1516034"/>
            <a:ext cx="3928939" cy="4874122"/>
            <a:chOff x="7043870" y="1516034"/>
            <a:chExt cx="3928939" cy="4874122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EED3579-4176-A06D-8831-46037424480E}"/>
                </a:ext>
              </a:extLst>
            </p:cNvPr>
            <p:cNvSpPr txBox="1"/>
            <p:nvPr/>
          </p:nvSpPr>
          <p:spPr>
            <a:xfrm>
              <a:off x="7043870" y="1516034"/>
              <a:ext cx="3928939" cy="1015663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2"/>
                  </a:solidFill>
                </a:rPr>
                <a:t>Radar: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Comparaison plusieurs catégories</a:t>
              </a:r>
            </a:p>
          </p:txBody>
        </p: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0C411E76-C182-C531-8A88-2B2CE8497F5A}"/>
                </a:ext>
              </a:extLst>
            </p:cNvPr>
            <p:cNvGrpSpPr/>
            <p:nvPr/>
          </p:nvGrpSpPr>
          <p:grpSpPr>
            <a:xfrm>
              <a:off x="7256301" y="2662301"/>
              <a:ext cx="3504076" cy="3727855"/>
              <a:chOff x="7373474" y="2662301"/>
              <a:chExt cx="3504076" cy="3727855"/>
            </a:xfrm>
          </p:grpSpPr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E9965CCD-E107-94BB-E74D-AF8D99D67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3474" y="2662301"/>
                <a:ext cx="3504076" cy="3504076"/>
              </a:xfrm>
              <a:prstGeom prst="rect">
                <a:avLst/>
              </a:prstGeom>
            </p:spPr>
          </p:pic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8C816DC5-64D7-1A10-8266-FEBF9F5CB78E}"/>
                  </a:ext>
                </a:extLst>
              </p:cNvPr>
              <p:cNvSpPr txBox="1"/>
              <p:nvPr/>
            </p:nvSpPr>
            <p:spPr>
              <a:xfrm>
                <a:off x="7373474" y="6166377"/>
                <a:ext cx="2709740" cy="223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 dirty="0">
                    <a:solidFill>
                      <a:schemeClr val="bg2"/>
                    </a:solidFill>
                  </a:rPr>
                  <a:t>Source :</a:t>
                </a:r>
                <a:r>
                  <a:rPr lang="fr-FR" b="1" dirty="0">
                    <a:solidFill>
                      <a:schemeClr val="bg1"/>
                    </a:solidFill>
                  </a:rPr>
                  <a:t> Vertigo Gravity®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3743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A7B9-9928-8831-3FAF-1091F52F6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B38538C-923C-3E88-3179-131BBC7A91AE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4D7946F-4035-1555-7F56-3504660DB826}"/>
              </a:ext>
            </a:extLst>
          </p:cNvPr>
          <p:cNvSpPr txBox="1"/>
          <p:nvPr/>
        </p:nvSpPr>
        <p:spPr>
          <a:xfrm>
            <a:off x="5353050" y="495586"/>
            <a:ext cx="6168551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fr-FR" sz="4000" b="1">
                <a:solidFill>
                  <a:schemeClr val="bg1"/>
                </a:solidFill>
              </a:rPr>
              <a:t>Types : Autres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763272A-6B53-B4E6-A2A0-2BDBFC1ADA0A}"/>
              </a:ext>
            </a:extLst>
          </p:cNvPr>
          <p:cNvGrpSpPr/>
          <p:nvPr/>
        </p:nvGrpSpPr>
        <p:grpSpPr>
          <a:xfrm>
            <a:off x="670399" y="1820549"/>
            <a:ext cx="4848521" cy="4108319"/>
            <a:chOff x="780000" y="1501906"/>
            <a:chExt cx="4421700" cy="3746659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9D3A1DF-E749-BE98-2B99-185AB061B2CD}"/>
                </a:ext>
              </a:extLst>
            </p:cNvPr>
            <p:cNvSpPr txBox="1"/>
            <p:nvPr/>
          </p:nvSpPr>
          <p:spPr>
            <a:xfrm>
              <a:off x="1695001" y="1501906"/>
              <a:ext cx="2591697" cy="364888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 err="1">
                  <a:solidFill>
                    <a:schemeClr val="bg2"/>
                  </a:solidFill>
                </a:rPr>
                <a:t>Waterfall</a:t>
              </a:r>
              <a:r>
                <a:rPr lang="fr-FR" sz="2000" b="1">
                  <a:solidFill>
                    <a:schemeClr val="bg2"/>
                  </a:solidFill>
                </a:rPr>
                <a:t> : </a:t>
              </a:r>
              <a:r>
                <a:rPr lang="fr-FR" sz="2000">
                  <a:solidFill>
                    <a:schemeClr val="bg2"/>
                  </a:solidFill>
                </a:rPr>
                <a:t>Gain/Perte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9BC1FC63-AD3A-D15E-CD65-26E945296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000" y="1953279"/>
              <a:ext cx="4421700" cy="303864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1562668-1AF7-5591-B25D-2C303A9192BF}"/>
                </a:ext>
              </a:extLst>
            </p:cNvPr>
            <p:cNvSpPr txBox="1"/>
            <p:nvPr/>
          </p:nvSpPr>
          <p:spPr>
            <a:xfrm>
              <a:off x="780000" y="5024786"/>
              <a:ext cx="4421700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>
                  <a:solidFill>
                    <a:schemeClr val="bg2"/>
                  </a:solidFill>
                </a:rPr>
                <a:t>Source : </a:t>
              </a:r>
              <a:r>
                <a:rPr lang="fr-FR" b="1">
                  <a:solidFill>
                    <a:schemeClr val="bg1"/>
                  </a:solidFill>
                </a:rPr>
                <a:t>https://www.luzmo.com/blog/chart-types?utm_source=chatgpt.com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06FDA938-3AFB-AB44-EC37-9DAA14F3E311}"/>
              </a:ext>
            </a:extLst>
          </p:cNvPr>
          <p:cNvGrpSpPr/>
          <p:nvPr/>
        </p:nvGrpSpPr>
        <p:grpSpPr>
          <a:xfrm>
            <a:off x="6181824" y="1543938"/>
            <a:ext cx="5339777" cy="4384930"/>
            <a:chOff x="6753225" y="1596770"/>
            <a:chExt cx="4513160" cy="3706127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0BD283C-5458-7696-089E-277F9584E639}"/>
                </a:ext>
              </a:extLst>
            </p:cNvPr>
            <p:cNvSpPr txBox="1"/>
            <p:nvPr/>
          </p:nvSpPr>
          <p:spPr>
            <a:xfrm>
              <a:off x="7399235" y="1596770"/>
              <a:ext cx="3238499" cy="338172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>
                  <a:solidFill>
                    <a:schemeClr val="bg2"/>
                  </a:solidFill>
                </a:rPr>
                <a:t>Bullet : </a:t>
              </a:r>
              <a:r>
                <a:rPr lang="fr-FR" sz="2000">
                  <a:solidFill>
                    <a:schemeClr val="bg2"/>
                  </a:solidFill>
                </a:rPr>
                <a:t>Atteinte objectifs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0C18F00C-311D-9282-6DD6-18C4A58AB15C}"/>
                </a:ext>
              </a:extLst>
            </p:cNvPr>
            <p:cNvGrpSpPr/>
            <p:nvPr/>
          </p:nvGrpSpPr>
          <p:grpSpPr>
            <a:xfrm>
              <a:off x="6753225" y="2040479"/>
              <a:ext cx="4513160" cy="3262418"/>
              <a:chOff x="6753225" y="2040479"/>
              <a:chExt cx="4513160" cy="3262418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2C5CD321-3B6D-D7C9-7247-1977FD05E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3225" y="2040479"/>
                <a:ext cx="4513160" cy="2951440"/>
              </a:xfrm>
              <a:prstGeom prst="rect">
                <a:avLst/>
              </a:prstGeom>
            </p:spPr>
          </p:pic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68800CCA-4796-51D1-4B1B-11037CFFC572}"/>
                  </a:ext>
                </a:extLst>
              </p:cNvPr>
              <p:cNvSpPr txBox="1"/>
              <p:nvPr/>
            </p:nvSpPr>
            <p:spPr>
              <a:xfrm>
                <a:off x="6770585" y="5079118"/>
                <a:ext cx="4495800" cy="223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>
                    <a:solidFill>
                      <a:schemeClr val="bg2"/>
                    </a:solidFill>
                  </a:rPr>
                  <a:t>Source : </a:t>
                </a:r>
                <a:r>
                  <a:rPr lang="fr-FR" b="1">
                    <a:solidFill>
                      <a:schemeClr val="bg1"/>
                    </a:solidFill>
                  </a:rPr>
                  <a:t>https://www.luzmo.com/blog/chart-types?utm_source=chatgpt.com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5953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4E387-92E3-B1C3-80C2-43AB87BA3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DA46773B-AC15-6FAE-B6CA-50F903848CCB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E9A900-39B7-491A-33AD-61DF7B7EBDED}"/>
              </a:ext>
            </a:extLst>
          </p:cNvPr>
          <p:cNvSpPr txBox="1"/>
          <p:nvPr/>
        </p:nvSpPr>
        <p:spPr>
          <a:xfrm>
            <a:off x="5353050" y="495586"/>
            <a:ext cx="6168551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fr-FR" sz="4000" b="1">
                <a:solidFill>
                  <a:schemeClr val="bg1"/>
                </a:solidFill>
              </a:rPr>
              <a:t>Types : Autres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4D0570C-109C-108E-6DC7-C23273986422}"/>
              </a:ext>
            </a:extLst>
          </p:cNvPr>
          <p:cNvGrpSpPr/>
          <p:nvPr/>
        </p:nvGrpSpPr>
        <p:grpSpPr>
          <a:xfrm>
            <a:off x="7444900" y="1833214"/>
            <a:ext cx="4076701" cy="3980714"/>
            <a:chOff x="7439024" y="1341738"/>
            <a:chExt cx="4076701" cy="3980714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C9E1E79-00E0-1142-17A5-59A6862FE66C}"/>
                </a:ext>
              </a:extLst>
            </p:cNvPr>
            <p:cNvSpPr txBox="1"/>
            <p:nvPr/>
          </p:nvSpPr>
          <p:spPr>
            <a:xfrm>
              <a:off x="7439025" y="1341738"/>
              <a:ext cx="4076700" cy="400110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 err="1">
                  <a:solidFill>
                    <a:schemeClr val="bg2"/>
                  </a:solidFill>
                </a:rPr>
                <a:t>Choropleth</a:t>
              </a:r>
              <a:r>
                <a:rPr lang="fr-FR" sz="2000" b="1">
                  <a:solidFill>
                    <a:schemeClr val="bg2"/>
                  </a:solidFill>
                </a:rPr>
                <a:t> : </a:t>
              </a:r>
              <a:r>
                <a:rPr lang="fr-FR" sz="2000">
                  <a:solidFill>
                    <a:schemeClr val="bg2"/>
                  </a:solidFill>
                </a:rPr>
                <a:t>Carte géographie</a:t>
              </a:r>
            </a:p>
          </p:txBody>
        </p: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79568457-0B41-E2C2-C62F-78D5A00BCE83}"/>
                </a:ext>
              </a:extLst>
            </p:cNvPr>
            <p:cNvGrpSpPr/>
            <p:nvPr/>
          </p:nvGrpSpPr>
          <p:grpSpPr>
            <a:xfrm>
              <a:off x="7439024" y="1833214"/>
              <a:ext cx="4076700" cy="3489238"/>
              <a:chOff x="7496174" y="1997026"/>
              <a:chExt cx="3695702" cy="3161615"/>
            </a:xfrm>
          </p:grpSpPr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B1CD9506-F5FF-B5AE-259E-6475E7802284}"/>
                  </a:ext>
                </a:extLst>
              </p:cNvPr>
              <p:cNvSpPr txBox="1"/>
              <p:nvPr/>
            </p:nvSpPr>
            <p:spPr>
              <a:xfrm>
                <a:off x="7496174" y="4803416"/>
                <a:ext cx="3695702" cy="3552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>
                    <a:solidFill>
                      <a:schemeClr val="bg2"/>
                    </a:solidFill>
                  </a:rPr>
                  <a:t>Source : </a:t>
                </a:r>
                <a:r>
                  <a:rPr lang="fr-FR" b="1">
                    <a:solidFill>
                      <a:schemeClr val="bg1"/>
                    </a:solidFill>
                  </a:rPr>
                  <a:t>https://www.luzmo.com/blog/chart-types?utm_source=chatgpt.com</a:t>
                </a:r>
              </a:p>
            </p:txBody>
          </p:sp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5D6ED1E9-9398-8CCB-5F4D-F759E6521A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96174" y="1997026"/>
                <a:ext cx="3695702" cy="2806390"/>
              </a:xfrm>
              <a:prstGeom prst="rect">
                <a:avLst/>
              </a:prstGeom>
            </p:spPr>
          </p:pic>
        </p:grp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E4C07A9-C4D2-6A2F-35B5-372FB078910F}"/>
              </a:ext>
            </a:extLst>
          </p:cNvPr>
          <p:cNvGrpSpPr/>
          <p:nvPr/>
        </p:nvGrpSpPr>
        <p:grpSpPr>
          <a:xfrm>
            <a:off x="895104" y="1679326"/>
            <a:ext cx="5911989" cy="4549126"/>
            <a:chOff x="895104" y="1679326"/>
            <a:chExt cx="5911989" cy="4549126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D59FF87-57C7-6F30-0E46-8B1E52433048}"/>
                </a:ext>
              </a:extLst>
            </p:cNvPr>
            <p:cNvSpPr txBox="1"/>
            <p:nvPr/>
          </p:nvSpPr>
          <p:spPr>
            <a:xfrm>
              <a:off x="1886973" y="1679326"/>
              <a:ext cx="3882053" cy="707886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 dirty="0" err="1">
                  <a:solidFill>
                    <a:schemeClr val="bg2"/>
                  </a:solidFill>
                </a:rPr>
                <a:t>Sankey</a:t>
              </a:r>
              <a:r>
                <a:rPr lang="fr-FR" sz="2000" b="1" dirty="0">
                  <a:solidFill>
                    <a:schemeClr val="bg2"/>
                  </a:solidFill>
                </a:rPr>
                <a:t> : </a:t>
              </a:r>
              <a:r>
                <a:rPr lang="fr-FR" sz="2000" dirty="0">
                  <a:solidFill>
                    <a:schemeClr val="bg2"/>
                  </a:solidFill>
                </a:rPr>
                <a:t>Modéliser les flux (personnes, argent, énergie)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9498C524-A3D2-38E4-4F5A-DAC60F4DF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105" y="2496080"/>
              <a:ext cx="5911988" cy="3504669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CF8C24F-F436-9EDB-B997-703D0E8020B9}"/>
                </a:ext>
              </a:extLst>
            </p:cNvPr>
            <p:cNvSpPr txBox="1"/>
            <p:nvPr/>
          </p:nvSpPr>
          <p:spPr>
            <a:xfrm>
              <a:off x="895104" y="6004673"/>
              <a:ext cx="5911987" cy="2237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chemeClr val="bg2"/>
                  </a:solidFill>
                </a:rPr>
                <a:t>Source : </a:t>
              </a:r>
              <a:r>
                <a:rPr lang="fr-FR" b="1" dirty="0">
                  <a:solidFill>
                    <a:schemeClr val="bg1"/>
                  </a:solidFill>
                </a:rPr>
                <a:t>https://nyan.im/p/sankey-diagram-mint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7054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4A6BA-4D95-F52B-EE90-2FA5DCA61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3700C619-57A0-5F72-972C-C11CE7DE9199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34CC9F-161B-BA47-B7C6-D45DD33F6D4E}"/>
              </a:ext>
            </a:extLst>
          </p:cNvPr>
          <p:cNvSpPr txBox="1"/>
          <p:nvPr/>
        </p:nvSpPr>
        <p:spPr>
          <a:xfrm>
            <a:off x="5353050" y="495586"/>
            <a:ext cx="6168551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fr-FR" sz="4000" b="1">
                <a:solidFill>
                  <a:schemeClr val="bg1"/>
                </a:solidFill>
              </a:rPr>
              <a:t>Types : Autres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7D5785FE-140E-5E2D-6C9E-3928AFD53329}"/>
              </a:ext>
            </a:extLst>
          </p:cNvPr>
          <p:cNvGrpSpPr/>
          <p:nvPr/>
        </p:nvGrpSpPr>
        <p:grpSpPr>
          <a:xfrm>
            <a:off x="1267716" y="2157173"/>
            <a:ext cx="4199634" cy="3324704"/>
            <a:chOff x="1153416" y="2361302"/>
            <a:chExt cx="4199634" cy="3324704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E89C2F3C-F33A-772D-9D30-9C390F3F2F59}"/>
                </a:ext>
              </a:extLst>
            </p:cNvPr>
            <p:cNvSpPr txBox="1"/>
            <p:nvPr/>
          </p:nvSpPr>
          <p:spPr>
            <a:xfrm>
              <a:off x="1153416" y="2361302"/>
              <a:ext cx="4199634" cy="400110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 err="1">
                  <a:solidFill>
                    <a:schemeClr val="bg2"/>
                  </a:solidFill>
                </a:rPr>
                <a:t>Boxplot</a:t>
              </a:r>
              <a:r>
                <a:rPr lang="fr-FR" sz="2000" b="1">
                  <a:solidFill>
                    <a:schemeClr val="bg2"/>
                  </a:solidFill>
                </a:rPr>
                <a:t> : </a:t>
              </a:r>
              <a:r>
                <a:rPr lang="fr-FR" sz="2000">
                  <a:solidFill>
                    <a:schemeClr val="bg2"/>
                  </a:solidFill>
                </a:rPr>
                <a:t>statistiques de groupes</a:t>
              </a:r>
            </a:p>
          </p:txBody>
        </p:sp>
        <p:pic>
          <p:nvPicPr>
            <p:cNvPr id="10" name="Image 9" descr="Une image contenant texte, diagramme, origami&#10;&#10;Le contenu généré par l’IA peut être incorrect.">
              <a:extLst>
                <a:ext uri="{FF2B5EF4-FFF2-40B4-BE49-F238E27FC236}">
                  <a16:creationId xmlns:a16="http://schemas.microsoft.com/office/drawing/2014/main" id="{79BEEFCC-B0C6-62BC-BF16-8121CDC19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430"/>
            <a:stretch>
              <a:fillRect/>
            </a:stretch>
          </p:blipFill>
          <p:spPr>
            <a:xfrm>
              <a:off x="1159389" y="2923755"/>
              <a:ext cx="4193661" cy="2762251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35D4286-36DE-956D-1E97-84AF2D47F88A}"/>
              </a:ext>
            </a:extLst>
          </p:cNvPr>
          <p:cNvGrpSpPr/>
          <p:nvPr/>
        </p:nvGrpSpPr>
        <p:grpSpPr>
          <a:xfrm>
            <a:off x="6718508" y="2157173"/>
            <a:ext cx="4199635" cy="3324703"/>
            <a:chOff x="6375608" y="1228642"/>
            <a:chExt cx="4199635" cy="3324703"/>
          </a:xfrm>
        </p:grpSpPr>
        <p:pic>
          <p:nvPicPr>
            <p:cNvPr id="11" name="Image 10" descr="Une image contenant texte, diagramme, origami&#10;&#10;Le contenu généré par l’IA peut être incorrect.">
              <a:extLst>
                <a:ext uri="{FF2B5EF4-FFF2-40B4-BE49-F238E27FC236}">
                  <a16:creationId xmlns:a16="http://schemas.microsoft.com/office/drawing/2014/main" id="{50ED8301-7344-CF51-AC6E-41B319887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5" b="47575"/>
            <a:stretch>
              <a:fillRect/>
            </a:stretch>
          </p:blipFill>
          <p:spPr>
            <a:xfrm>
              <a:off x="6381583" y="1791095"/>
              <a:ext cx="4193660" cy="276225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D89E638-9D6A-4764-D18C-6C66B6C3BE44}"/>
                </a:ext>
              </a:extLst>
            </p:cNvPr>
            <p:cNvSpPr txBox="1"/>
            <p:nvPr/>
          </p:nvSpPr>
          <p:spPr>
            <a:xfrm>
              <a:off x="6375608" y="1228642"/>
              <a:ext cx="4199634" cy="400110"/>
            </a:xfrm>
            <a:prstGeom prst="rect">
              <a:avLst/>
            </a:prstGeom>
            <a:noFill/>
            <a:ln w="28575">
              <a:solidFill>
                <a:schemeClr val="bg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000" b="1" err="1">
                  <a:solidFill>
                    <a:schemeClr val="bg2"/>
                  </a:solidFill>
                </a:rPr>
                <a:t>Violin</a:t>
              </a:r>
              <a:r>
                <a:rPr lang="fr-FR" sz="2000" b="1">
                  <a:solidFill>
                    <a:schemeClr val="bg2"/>
                  </a:solidFill>
                </a:rPr>
                <a:t> plot : </a:t>
              </a:r>
              <a:r>
                <a:rPr lang="fr-FR" sz="2000">
                  <a:solidFill>
                    <a:schemeClr val="bg2"/>
                  </a:solidFill>
                </a:rPr>
                <a:t>stats + répartition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07438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94B3B-E18E-D298-4AC6-97BB420C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2C48345C-AD78-11B9-ADD1-DE049BAF25E9}"/>
              </a:ext>
            </a:extLst>
          </p:cNvPr>
          <p:cNvSpPr txBox="1"/>
          <p:nvPr/>
        </p:nvSpPr>
        <p:spPr>
          <a:xfrm>
            <a:off x="3076575" y="477122"/>
            <a:ext cx="571500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600" b="1">
                <a:solidFill>
                  <a:schemeClr val="bg2"/>
                </a:solidFill>
              </a:rPr>
              <a:t>GENERAL GUIDELINES</a:t>
            </a:r>
            <a:endParaRPr lang="fr-FR" sz="3600" b="1" u="sng">
              <a:solidFill>
                <a:schemeClr val="bg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907A31E-5159-FDFC-D337-60F174536C07}"/>
              </a:ext>
            </a:extLst>
          </p:cNvPr>
          <p:cNvSpPr txBox="1"/>
          <p:nvPr/>
        </p:nvSpPr>
        <p:spPr>
          <a:xfrm>
            <a:off x="438150" y="1294903"/>
            <a:ext cx="11315699" cy="445410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2"/>
                </a:solidFill>
              </a:rPr>
              <a:t>Ecrire un titre qui met l’emphase sur le message à faire passer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2"/>
                </a:solidFill>
              </a:rPr>
              <a:t>Utiliser des sous-titres pour plus de contexte si besoin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2"/>
                </a:solidFill>
              </a:rPr>
              <a:t>Enlever les traits et les labels non nécessaires (</a:t>
            </a:r>
            <a:r>
              <a:rPr lang="fr-FR" sz="2400" err="1">
                <a:solidFill>
                  <a:schemeClr val="bg2"/>
                </a:solidFill>
              </a:rPr>
              <a:t>grid</a:t>
            </a:r>
            <a:r>
              <a:rPr lang="fr-FR" sz="2400">
                <a:solidFill>
                  <a:schemeClr val="bg2"/>
                </a:solidFill>
              </a:rPr>
              <a:t>, axes, …)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2"/>
                </a:solidFill>
              </a:rPr>
              <a:t>Utiliser la bonne échelle (avec 0 si barre, pas nécessaire si nuage de points)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2"/>
                </a:solidFill>
              </a:rPr>
              <a:t>Utiliser le gris pour mettre en valeur le message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2"/>
                </a:solidFill>
              </a:rPr>
              <a:t>Utiliser un dégradé d’une couleur plutôt que plusieurs couleurs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>
                <a:solidFill>
                  <a:schemeClr val="bg2"/>
                </a:solidFill>
              </a:rPr>
              <a:t>N’oubliez pas vos sources !</a:t>
            </a:r>
          </a:p>
        </p:txBody>
      </p:sp>
    </p:spTree>
    <p:extLst>
      <p:ext uri="{BB962C8B-B14F-4D97-AF65-F5344CB8AC3E}">
        <p14:creationId xmlns:p14="http://schemas.microsoft.com/office/powerpoint/2010/main" val="14631813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3AF6460-0860-D444-61C0-BDB90F4626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3" t="2134" r="12845"/>
          <a:stretch>
            <a:fillRect/>
          </a:stretch>
        </p:blipFill>
        <p:spPr>
          <a:xfrm>
            <a:off x="861695" y="1800414"/>
            <a:ext cx="3895170" cy="3028573"/>
          </a:xfrm>
          <a:prstGeom prst="rect">
            <a:avLst/>
          </a:prstGeom>
        </p:spPr>
      </p:pic>
      <p:graphicFrame>
        <p:nvGraphicFramePr>
          <p:cNvPr id="6" name="Graphique 5">
            <a:extLst>
              <a:ext uri="{FF2B5EF4-FFF2-40B4-BE49-F238E27FC236}">
                <a16:creationId xmlns:a16="http://schemas.microsoft.com/office/drawing/2014/main" id="{F7B86B74-8DFE-4DF1-EC52-12FDBFFF9C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53481"/>
              </p:ext>
            </p:extLst>
          </p:nvPr>
        </p:nvGraphicFramePr>
        <p:xfrm>
          <a:off x="6939642" y="1485337"/>
          <a:ext cx="4704988" cy="3572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D42F42DB-A4CF-57F1-BE3B-C0A926439515}"/>
              </a:ext>
            </a:extLst>
          </p:cNvPr>
          <p:cNvCxnSpPr>
            <a:cxnSpLocks/>
          </p:cNvCxnSpPr>
          <p:nvPr/>
        </p:nvCxnSpPr>
        <p:spPr>
          <a:xfrm>
            <a:off x="5014912" y="3271462"/>
            <a:ext cx="15716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AFC5951B-6C40-C6A5-72F1-1740E35D6A56}"/>
              </a:ext>
            </a:extLst>
          </p:cNvPr>
          <p:cNvSpPr txBox="1"/>
          <p:nvPr/>
        </p:nvSpPr>
        <p:spPr>
          <a:xfrm>
            <a:off x="7324725" y="616277"/>
            <a:ext cx="3629026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>
                <a:solidFill>
                  <a:schemeClr val="bg2"/>
                </a:solidFill>
              </a:rPr>
              <a:t>LESS IS MORE</a:t>
            </a:r>
            <a:endParaRPr lang="fr-FR" sz="4000" b="1" u="sng">
              <a:solidFill>
                <a:schemeClr val="bg2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64C71A9-1685-5D94-F6D4-0E42CEAF1BA4}"/>
              </a:ext>
            </a:extLst>
          </p:cNvPr>
          <p:cNvSpPr txBox="1"/>
          <p:nvPr/>
        </p:nvSpPr>
        <p:spPr>
          <a:xfrm>
            <a:off x="6939642" y="5218761"/>
            <a:ext cx="4704988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>
                <a:solidFill>
                  <a:schemeClr val="bg2"/>
                </a:solidFill>
              </a:rPr>
              <a:t>Comparaison + facile avec longueur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4B300C0-8727-5E4D-A7A9-E0383CD23669}"/>
              </a:ext>
            </a:extLst>
          </p:cNvPr>
          <p:cNvSpPr txBox="1"/>
          <p:nvPr/>
        </p:nvSpPr>
        <p:spPr>
          <a:xfrm>
            <a:off x="861695" y="5218761"/>
            <a:ext cx="3895170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000" b="1" dirty="0">
                <a:solidFill>
                  <a:schemeClr val="bg2"/>
                </a:solidFill>
              </a:rPr>
              <a:t>Fuir les effets 3D</a:t>
            </a:r>
          </a:p>
        </p:txBody>
      </p:sp>
    </p:spTree>
    <p:extLst>
      <p:ext uri="{BB962C8B-B14F-4D97-AF65-F5344CB8AC3E}">
        <p14:creationId xmlns:p14="http://schemas.microsoft.com/office/powerpoint/2010/main" val="297893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2B03-E08E-D530-D7A7-D0C32D757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EC28D24-495F-8CB1-DB18-71AFB1B582DD}"/>
              </a:ext>
            </a:extLst>
          </p:cNvPr>
          <p:cNvSpPr/>
          <p:nvPr/>
        </p:nvSpPr>
        <p:spPr>
          <a:xfrm>
            <a:off x="895105" y="461292"/>
            <a:ext cx="3923255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0. Préambule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17D4E6-BB3E-5F9F-3A7B-3E572602F9F3}"/>
              </a:ext>
            </a:extLst>
          </p:cNvPr>
          <p:cNvSpPr txBox="1"/>
          <p:nvPr/>
        </p:nvSpPr>
        <p:spPr>
          <a:xfrm>
            <a:off x="504825" y="1451874"/>
            <a:ext cx="1135379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solidFill>
                  <a:schemeClr val="bg2"/>
                </a:solidFill>
              </a:rPr>
              <a:t>ChatGPT</a:t>
            </a:r>
            <a:r>
              <a:rPr lang="fr-FR" sz="2400" b="1" dirty="0">
                <a:solidFill>
                  <a:schemeClr val="bg2"/>
                </a:solidFill>
              </a:rPr>
              <a:t> </a:t>
            </a:r>
            <a:r>
              <a:rPr lang="fr-FR" sz="2400" dirty="0">
                <a:solidFill>
                  <a:schemeClr val="bg2"/>
                </a:solidFill>
              </a:rPr>
              <a:t>et autres LLM </a:t>
            </a:r>
            <a:r>
              <a:rPr lang="fr-FR" sz="2400" b="1" dirty="0">
                <a:solidFill>
                  <a:schemeClr val="bg2"/>
                </a:solidFill>
              </a:rPr>
              <a:t>: OUI MAIS</a:t>
            </a:r>
            <a:endParaRPr lang="fr-FR" sz="2400" b="1" u="sng" dirty="0">
              <a:solidFill>
                <a:schemeClr val="bg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DCEE195-DB8D-38FE-6A88-5287C7ED67E3}"/>
              </a:ext>
            </a:extLst>
          </p:cNvPr>
          <p:cNvSpPr txBox="1"/>
          <p:nvPr/>
        </p:nvSpPr>
        <p:spPr>
          <a:xfrm>
            <a:off x="571500" y="2220868"/>
            <a:ext cx="9401175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solidFill>
                  <a:schemeClr val="bg2"/>
                </a:solidFill>
              </a:rPr>
              <a:t>Python = Langue = Vocabulaire + Syntaxe</a:t>
            </a:r>
            <a:endParaRPr lang="fr-FR" sz="2400" u="sng" dirty="0">
              <a:solidFill>
                <a:schemeClr val="bg2"/>
              </a:solidFill>
            </a:endParaRPr>
          </a:p>
        </p:txBody>
      </p:sp>
      <p:sp>
        <p:nvSpPr>
          <p:cNvPr id="2" name="Flèche : bas 1">
            <a:extLst>
              <a:ext uri="{FF2B5EF4-FFF2-40B4-BE49-F238E27FC236}">
                <a16:creationId xmlns:a16="http://schemas.microsoft.com/office/drawing/2014/main" id="{6CAA6DB7-C1F1-8EA2-8176-45C4E73D2E0E}"/>
              </a:ext>
            </a:extLst>
          </p:cNvPr>
          <p:cNvSpPr/>
          <p:nvPr/>
        </p:nvSpPr>
        <p:spPr>
          <a:xfrm>
            <a:off x="5772592" y="2682533"/>
            <a:ext cx="333375" cy="5630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bas 4">
            <a:extLst>
              <a:ext uri="{FF2B5EF4-FFF2-40B4-BE49-F238E27FC236}">
                <a16:creationId xmlns:a16="http://schemas.microsoft.com/office/drawing/2014/main" id="{A49FC39C-70B1-297D-E8E3-099CE6050949}"/>
              </a:ext>
            </a:extLst>
          </p:cNvPr>
          <p:cNvSpPr/>
          <p:nvPr/>
        </p:nvSpPr>
        <p:spPr>
          <a:xfrm>
            <a:off x="7572818" y="2682533"/>
            <a:ext cx="333375" cy="5630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5F87932-76AA-2E04-16E0-9CC6356FAA65}"/>
              </a:ext>
            </a:extLst>
          </p:cNvPr>
          <p:cNvSpPr txBox="1"/>
          <p:nvPr/>
        </p:nvSpPr>
        <p:spPr>
          <a:xfrm>
            <a:off x="4978781" y="3262949"/>
            <a:ext cx="1920995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>
                <a:solidFill>
                  <a:schemeClr val="bg2"/>
                </a:solidFill>
              </a:rPr>
              <a:t>Apprendre</a:t>
            </a:r>
            <a:endParaRPr lang="fr-FR" sz="2400" u="sng">
              <a:solidFill>
                <a:schemeClr val="bg2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449DF90-EC25-B9BC-E941-269FFEC45E4B}"/>
              </a:ext>
            </a:extLst>
          </p:cNvPr>
          <p:cNvSpPr txBox="1"/>
          <p:nvPr/>
        </p:nvSpPr>
        <p:spPr>
          <a:xfrm>
            <a:off x="6779007" y="3262949"/>
            <a:ext cx="1920995" cy="46166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>
                <a:solidFill>
                  <a:schemeClr val="bg2"/>
                </a:solidFill>
              </a:rPr>
              <a:t>Pratiquer</a:t>
            </a:r>
            <a:endParaRPr lang="fr-FR" sz="2400" u="sng">
              <a:solidFill>
                <a:schemeClr val="bg2"/>
              </a:solidFill>
            </a:endParaRPr>
          </a:p>
        </p:txBody>
      </p:sp>
      <p:sp>
        <p:nvSpPr>
          <p:cNvPr id="10" name="Accolade fermante 9">
            <a:extLst>
              <a:ext uri="{FF2B5EF4-FFF2-40B4-BE49-F238E27FC236}">
                <a16:creationId xmlns:a16="http://schemas.microsoft.com/office/drawing/2014/main" id="{89DC5B31-C0D6-69B9-5AFB-C302341C7FF0}"/>
              </a:ext>
            </a:extLst>
          </p:cNvPr>
          <p:cNvSpPr/>
          <p:nvPr/>
        </p:nvSpPr>
        <p:spPr>
          <a:xfrm rot="5400000">
            <a:off x="6650421" y="2262179"/>
            <a:ext cx="250882" cy="32512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BC8124E-4DBC-E3A7-AA90-82450BA53B93}"/>
              </a:ext>
            </a:extLst>
          </p:cNvPr>
          <p:cNvGrpSpPr/>
          <p:nvPr/>
        </p:nvGrpSpPr>
        <p:grpSpPr>
          <a:xfrm>
            <a:off x="2977161" y="4178017"/>
            <a:ext cx="7189604" cy="461666"/>
            <a:chOff x="2910486" y="4358992"/>
            <a:chExt cx="7189604" cy="461666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C68D4724-8FAE-2492-DA85-11988FE11497}"/>
                </a:ext>
              </a:extLst>
            </p:cNvPr>
            <p:cNvSpPr txBox="1"/>
            <p:nvPr/>
          </p:nvSpPr>
          <p:spPr>
            <a:xfrm>
              <a:off x="6956840" y="4358993"/>
              <a:ext cx="3143250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400">
                  <a:solidFill>
                    <a:schemeClr val="bg2"/>
                  </a:solidFill>
                </a:rPr>
                <a:t>Vous </a:t>
              </a:r>
              <a:r>
                <a:rPr lang="fr-FR" sz="2400" b="1">
                  <a:solidFill>
                    <a:schemeClr val="bg2"/>
                  </a:solidFill>
                </a:rPr>
                <a:t>NE FAITES PAS</a:t>
              </a:r>
              <a:endParaRPr lang="fr-FR" sz="2400" b="1" u="sng">
                <a:solidFill>
                  <a:schemeClr val="bg2"/>
                </a:solidFill>
              </a:endParaRPr>
            </a:p>
          </p:txBody>
        </p:sp>
        <p:sp>
          <p:nvSpPr>
            <p:cNvPr id="12" name="Flèche : bas 11">
              <a:extLst>
                <a:ext uri="{FF2B5EF4-FFF2-40B4-BE49-F238E27FC236}">
                  <a16:creationId xmlns:a16="http://schemas.microsoft.com/office/drawing/2014/main" id="{A8F40408-B31A-4C52-04E5-E199B97F1A9B}"/>
                </a:ext>
              </a:extLst>
            </p:cNvPr>
            <p:cNvSpPr/>
            <p:nvPr/>
          </p:nvSpPr>
          <p:spPr>
            <a:xfrm rot="5400000" flipH="1" flipV="1">
              <a:off x="6508636" y="4312479"/>
              <a:ext cx="333375" cy="563033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7C03BB55-8173-F656-D8F5-1B5074153CEC}"/>
                </a:ext>
              </a:extLst>
            </p:cNvPr>
            <p:cNvSpPr txBox="1"/>
            <p:nvPr/>
          </p:nvSpPr>
          <p:spPr>
            <a:xfrm>
              <a:off x="2910486" y="4358992"/>
              <a:ext cx="348332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2"/>
                  </a:solidFill>
                </a:rPr>
                <a:t>Quand </a:t>
              </a:r>
              <a:r>
                <a:rPr lang="fr-FR" sz="2400" dirty="0" err="1">
                  <a:solidFill>
                    <a:schemeClr val="bg2"/>
                  </a:solidFill>
                </a:rPr>
                <a:t>ChatGPT</a:t>
              </a:r>
              <a:r>
                <a:rPr lang="fr-FR" sz="2400" dirty="0">
                  <a:solidFill>
                    <a:schemeClr val="bg2"/>
                  </a:solidFill>
                </a:rPr>
                <a:t> </a:t>
              </a:r>
              <a:r>
                <a:rPr lang="fr-FR" sz="2400" b="1" dirty="0">
                  <a:solidFill>
                    <a:schemeClr val="bg2"/>
                  </a:solidFill>
                </a:rPr>
                <a:t>FAIT</a:t>
              </a:r>
              <a:endParaRPr lang="fr-FR" sz="2400" b="1" u="sng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04BA6737-0A30-F32F-E685-6BD626F4227F}"/>
              </a:ext>
            </a:extLst>
          </p:cNvPr>
          <p:cNvGrpSpPr/>
          <p:nvPr/>
        </p:nvGrpSpPr>
        <p:grpSpPr>
          <a:xfrm>
            <a:off x="895105" y="5050893"/>
            <a:ext cx="9662878" cy="1200329"/>
            <a:chOff x="769840" y="5308962"/>
            <a:chExt cx="9662878" cy="1200329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F830E031-D673-3407-BCE1-992631C3DC35}"/>
                </a:ext>
              </a:extLst>
            </p:cNvPr>
            <p:cNvSpPr txBox="1"/>
            <p:nvPr/>
          </p:nvSpPr>
          <p:spPr>
            <a:xfrm>
              <a:off x="6393807" y="5308962"/>
              <a:ext cx="4038911" cy="1200329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</a:rPr>
                <a:t>Commencer un projet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</a:rPr>
                <a:t>Débugger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400" b="1" dirty="0">
                  <a:solidFill>
                    <a:schemeClr val="bg1"/>
                  </a:solidFill>
                </a:rPr>
                <a:t>Optimiser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BFA9382-B09E-17CD-F0A2-BA51E10EE68A}"/>
                </a:ext>
              </a:extLst>
            </p:cNvPr>
            <p:cNvSpPr txBox="1"/>
            <p:nvPr/>
          </p:nvSpPr>
          <p:spPr>
            <a:xfrm>
              <a:off x="769840" y="5678291"/>
              <a:ext cx="4281291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</a:rPr>
                <a:t>Utilisations recommandées</a:t>
              </a:r>
              <a:endParaRPr lang="fr-FR" sz="2400" b="1" u="sng" dirty="0">
                <a:solidFill>
                  <a:schemeClr val="bg1"/>
                </a:solidFill>
              </a:endParaRPr>
            </a:p>
          </p:txBody>
        </p:sp>
        <p:sp>
          <p:nvSpPr>
            <p:cNvPr id="21" name="Flèche : bas 20">
              <a:extLst>
                <a:ext uri="{FF2B5EF4-FFF2-40B4-BE49-F238E27FC236}">
                  <a16:creationId xmlns:a16="http://schemas.microsoft.com/office/drawing/2014/main" id="{11E26B61-3175-73AA-46DA-62D809E618BC}"/>
                </a:ext>
              </a:extLst>
            </p:cNvPr>
            <p:cNvSpPr/>
            <p:nvPr/>
          </p:nvSpPr>
          <p:spPr>
            <a:xfrm rot="5400000" flipH="1" flipV="1">
              <a:off x="5539230" y="5451070"/>
              <a:ext cx="333375" cy="916104"/>
            </a:xfrm>
            <a:prstGeom prst="downArrow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7659520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4AE26-33BC-2D3D-0D7E-C8251D3F7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C4B0C52-B7F5-F22B-F803-947C83F7F280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27570253-62AD-87A3-938A-0C461E18A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55E0959-2AAD-F142-826E-B7F929E7F3AE}"/>
              </a:ext>
            </a:extLst>
          </p:cNvPr>
          <p:cNvSpPr txBox="1"/>
          <p:nvPr/>
        </p:nvSpPr>
        <p:spPr>
          <a:xfrm>
            <a:off x="423679" y="1107930"/>
            <a:ext cx="11086288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chemeClr val="bg2"/>
                </a:solidFill>
              </a:rPr>
              <a:t>Librairies </a:t>
            </a:r>
            <a:endParaRPr lang="fr-FR" sz="4000" b="1" u="sng" dirty="0">
              <a:solidFill>
                <a:schemeClr val="bg2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4242D7D-00D3-F963-B1F0-3549B4774A5C}"/>
              </a:ext>
            </a:extLst>
          </p:cNvPr>
          <p:cNvSpPr txBox="1"/>
          <p:nvPr/>
        </p:nvSpPr>
        <p:spPr>
          <a:xfrm>
            <a:off x="583129" y="5024196"/>
            <a:ext cx="3381374" cy="138499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solidFill>
                  <a:schemeClr val="bg1"/>
                </a:solidFill>
              </a:rPr>
              <a:t>Matplotlib</a:t>
            </a:r>
            <a:r>
              <a:rPr lang="fr-FR" sz="2400" b="1" dirty="0">
                <a:solidFill>
                  <a:schemeClr val="bg1"/>
                </a:solidFill>
              </a:rPr>
              <a:t> (</a:t>
            </a:r>
            <a:r>
              <a:rPr lang="fr-FR" sz="2400" b="1" dirty="0" err="1">
                <a:solidFill>
                  <a:schemeClr val="bg1"/>
                </a:solidFill>
              </a:rPr>
              <a:t>plt</a:t>
            </a:r>
            <a:r>
              <a:rPr lang="fr-FR" sz="2400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Classique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Syntaxe --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Communauté +++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B7EFB02-7344-344C-6475-A5F4ADB32E0D}"/>
              </a:ext>
            </a:extLst>
          </p:cNvPr>
          <p:cNvSpPr txBox="1"/>
          <p:nvPr/>
        </p:nvSpPr>
        <p:spPr>
          <a:xfrm>
            <a:off x="4358739" y="5024196"/>
            <a:ext cx="3057525" cy="138499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 err="1">
                <a:solidFill>
                  <a:schemeClr val="bg1"/>
                </a:solidFill>
              </a:rPr>
              <a:t>Seaborn</a:t>
            </a:r>
            <a:r>
              <a:rPr lang="fr-FR" sz="2400" b="1" dirty="0">
                <a:solidFill>
                  <a:schemeClr val="bg1"/>
                </a:solidFill>
              </a:rPr>
              <a:t> (</a:t>
            </a:r>
            <a:r>
              <a:rPr lang="fr-FR" sz="2400" b="1" dirty="0" err="1">
                <a:solidFill>
                  <a:schemeClr val="bg1"/>
                </a:solidFill>
              </a:rPr>
              <a:t>sns</a:t>
            </a:r>
            <a:r>
              <a:rPr lang="fr-FR" sz="2400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Construit sur </a:t>
            </a:r>
            <a:r>
              <a:rPr lang="fr-FR" sz="2000" dirty="0" err="1">
                <a:solidFill>
                  <a:schemeClr val="bg1"/>
                </a:solidFill>
              </a:rPr>
              <a:t>matplotlib</a:t>
            </a:r>
            <a:r>
              <a:rPr lang="fr-FR" sz="2000" dirty="0">
                <a:solidFill>
                  <a:schemeClr val="bg1"/>
                </a:solidFill>
              </a:rPr>
              <a:t> Syntaxe ++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Visuel ++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6C03A50-6748-6923-EBFE-F36632405E9A}"/>
              </a:ext>
            </a:extLst>
          </p:cNvPr>
          <p:cNvSpPr txBox="1"/>
          <p:nvPr/>
        </p:nvSpPr>
        <p:spPr>
          <a:xfrm>
            <a:off x="7810500" y="5024196"/>
            <a:ext cx="3381375" cy="138499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Autres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</a:rPr>
              <a:t>Bokeh</a:t>
            </a:r>
          </a:p>
          <a:p>
            <a:pPr algn="ctr"/>
            <a:r>
              <a:rPr lang="fr-FR" sz="2000" dirty="0" err="1">
                <a:solidFill>
                  <a:schemeClr val="bg1"/>
                </a:solidFill>
              </a:rPr>
              <a:t>Cutechart</a:t>
            </a:r>
            <a:r>
              <a:rPr lang="fr-FR" sz="2000" dirty="0">
                <a:solidFill>
                  <a:schemeClr val="bg1"/>
                </a:solidFill>
              </a:rPr>
              <a:t> (main levée)</a:t>
            </a:r>
          </a:p>
          <a:p>
            <a:pPr algn="ctr"/>
            <a:r>
              <a:rPr lang="fr-FR" sz="2000" dirty="0" err="1">
                <a:solidFill>
                  <a:schemeClr val="bg1"/>
                </a:solidFill>
              </a:rPr>
              <a:t>Pygwalker</a:t>
            </a:r>
            <a:r>
              <a:rPr lang="fr-FR" sz="2000" dirty="0">
                <a:solidFill>
                  <a:schemeClr val="bg1"/>
                </a:solidFill>
              </a:rPr>
              <a:t> (Tableau) …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0D6D1D5-D031-E40C-476F-41503A4120C8}"/>
              </a:ext>
            </a:extLst>
          </p:cNvPr>
          <p:cNvGrpSpPr/>
          <p:nvPr/>
        </p:nvGrpSpPr>
        <p:grpSpPr>
          <a:xfrm>
            <a:off x="833253" y="1793698"/>
            <a:ext cx="4741161" cy="2462212"/>
            <a:chOff x="630939" y="3733087"/>
            <a:chExt cx="4741161" cy="2462212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E8765684-5657-F5DB-706B-A881867E2132}"/>
                </a:ext>
              </a:extLst>
            </p:cNvPr>
            <p:cNvSpPr txBox="1"/>
            <p:nvPr/>
          </p:nvSpPr>
          <p:spPr>
            <a:xfrm>
              <a:off x="630939" y="4256307"/>
              <a:ext cx="4741161" cy="193899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numCol="2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2"/>
                  </a:solidFill>
                </a:rPr>
                <a:t>+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Interactivité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Visuel par défaut Simple et rapide Syntaxe concise</a:t>
              </a:r>
            </a:p>
            <a:p>
              <a:pPr algn="ctr"/>
              <a:endParaRPr lang="fr-FR" sz="2000" dirty="0">
                <a:solidFill>
                  <a:schemeClr val="bg2"/>
                </a:solidFill>
              </a:endParaRPr>
            </a:p>
            <a:p>
              <a:pPr algn="ctr"/>
              <a:r>
                <a:rPr lang="fr-FR" sz="2000" b="1" dirty="0">
                  <a:solidFill>
                    <a:schemeClr val="bg2"/>
                  </a:solidFill>
                </a:rPr>
                <a:t>-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Contrôle limité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 Pas de </a:t>
              </a:r>
              <a:r>
                <a:rPr lang="fr-FR" sz="2000" dirty="0" err="1">
                  <a:solidFill>
                    <a:schemeClr val="bg2"/>
                  </a:solidFill>
                </a:rPr>
                <a:t>subplot</a:t>
              </a:r>
              <a:endParaRPr lang="fr-FR" sz="2000" dirty="0">
                <a:solidFill>
                  <a:schemeClr val="bg2"/>
                </a:solidFill>
              </a:endParaRPr>
            </a:p>
            <a:p>
              <a:pPr algn="ctr"/>
              <a:r>
                <a:rPr lang="fr-FR" sz="2000" dirty="0" err="1">
                  <a:solidFill>
                    <a:schemeClr val="bg2"/>
                  </a:solidFill>
                </a:rPr>
                <a:t>Debug</a:t>
              </a:r>
              <a:r>
                <a:rPr lang="fr-FR" sz="2000" dirty="0">
                  <a:solidFill>
                    <a:schemeClr val="bg2"/>
                  </a:solidFill>
                </a:rPr>
                <a:t> difficile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8F4CED9-1072-385A-FB9A-2373776FECFC}"/>
                </a:ext>
              </a:extLst>
            </p:cNvPr>
            <p:cNvSpPr txBox="1"/>
            <p:nvPr/>
          </p:nvSpPr>
          <p:spPr>
            <a:xfrm>
              <a:off x="630939" y="3733087"/>
              <a:ext cx="4741160" cy="52322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numCol="1">
              <a:spAutoFit/>
            </a:bodyPr>
            <a:lstStyle/>
            <a:p>
              <a:pPr algn="ctr"/>
              <a:r>
                <a:rPr lang="fr-FR" sz="2800" b="1" dirty="0" err="1">
                  <a:solidFill>
                    <a:schemeClr val="bg2"/>
                  </a:solidFill>
                </a:rPr>
                <a:t>Plotly.express</a:t>
              </a:r>
              <a:r>
                <a:rPr lang="fr-FR" sz="2800" b="1" dirty="0">
                  <a:solidFill>
                    <a:schemeClr val="bg2"/>
                  </a:solidFill>
                </a:rPr>
                <a:t> (px)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118151D3-744D-C327-9D01-132171A95A7A}"/>
              </a:ext>
            </a:extLst>
          </p:cNvPr>
          <p:cNvGrpSpPr/>
          <p:nvPr/>
        </p:nvGrpSpPr>
        <p:grpSpPr>
          <a:xfrm>
            <a:off x="6450714" y="1815816"/>
            <a:ext cx="4741161" cy="2462212"/>
            <a:chOff x="630939" y="3733087"/>
            <a:chExt cx="4741161" cy="2462212"/>
          </a:xfrm>
        </p:grpSpPr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2B27487-A7ED-3F7C-3939-1D32E8330131}"/>
                </a:ext>
              </a:extLst>
            </p:cNvPr>
            <p:cNvSpPr txBox="1"/>
            <p:nvPr/>
          </p:nvSpPr>
          <p:spPr>
            <a:xfrm>
              <a:off x="630939" y="4256307"/>
              <a:ext cx="4741161" cy="193899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numCol="2">
              <a:spAutoFit/>
            </a:bodyPr>
            <a:lstStyle/>
            <a:p>
              <a:pPr algn="ctr"/>
              <a:r>
                <a:rPr lang="fr-FR" sz="2000" b="1" dirty="0">
                  <a:solidFill>
                    <a:schemeClr val="bg2"/>
                  </a:solidFill>
                </a:rPr>
                <a:t>+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Interactivité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Visuel 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Full control</a:t>
              </a:r>
            </a:p>
            <a:p>
              <a:pPr algn="ctr"/>
              <a:r>
                <a:rPr lang="fr-FR" sz="2000" dirty="0" err="1">
                  <a:solidFill>
                    <a:schemeClr val="bg2"/>
                  </a:solidFill>
                </a:rPr>
                <a:t>Subplot</a:t>
              </a:r>
              <a:r>
                <a:rPr lang="fr-FR" sz="2000" dirty="0">
                  <a:solidFill>
                    <a:schemeClr val="bg2"/>
                  </a:solidFill>
                </a:rPr>
                <a:t> multiples</a:t>
              </a:r>
            </a:p>
            <a:p>
              <a:pPr algn="ctr"/>
              <a:endParaRPr lang="fr-FR" sz="2000" dirty="0">
                <a:solidFill>
                  <a:schemeClr val="bg2"/>
                </a:solidFill>
              </a:endParaRPr>
            </a:p>
            <a:p>
              <a:pPr algn="ctr"/>
              <a:r>
                <a:rPr lang="fr-FR" sz="2000" b="1" dirty="0">
                  <a:solidFill>
                    <a:schemeClr val="bg2"/>
                  </a:solidFill>
                </a:rPr>
                <a:t>-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Verbeux</a:t>
              </a: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Learning </a:t>
              </a:r>
              <a:r>
                <a:rPr lang="fr-FR" sz="2000" dirty="0" err="1">
                  <a:solidFill>
                    <a:schemeClr val="bg2"/>
                  </a:solidFill>
                </a:rPr>
                <a:t>curve</a:t>
              </a:r>
              <a:endParaRPr lang="fr-FR" sz="2000" dirty="0">
                <a:solidFill>
                  <a:schemeClr val="bg2"/>
                </a:solidFill>
              </a:endParaRPr>
            </a:p>
            <a:p>
              <a:pPr algn="ctr"/>
              <a:r>
                <a:rPr lang="fr-FR" sz="2000" dirty="0">
                  <a:solidFill>
                    <a:schemeClr val="bg2"/>
                  </a:solidFill>
                </a:rPr>
                <a:t>Nommer </a:t>
              </a:r>
              <a:r>
                <a:rPr lang="fr-FR" sz="2000" dirty="0" err="1">
                  <a:solidFill>
                    <a:schemeClr val="bg2"/>
                  </a:solidFill>
                </a:rPr>
                <a:t>df</a:t>
              </a:r>
              <a:endParaRPr lang="fr-FR" sz="2000" dirty="0">
                <a:solidFill>
                  <a:schemeClr val="bg2"/>
                </a:solidFill>
              </a:endParaRP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08BFB9B-972F-1EC5-7461-2AE5C90B1969}"/>
                </a:ext>
              </a:extLst>
            </p:cNvPr>
            <p:cNvSpPr txBox="1"/>
            <p:nvPr/>
          </p:nvSpPr>
          <p:spPr>
            <a:xfrm>
              <a:off x="630939" y="3733087"/>
              <a:ext cx="4741160" cy="52322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numCol="1">
              <a:spAutoFit/>
            </a:bodyPr>
            <a:lstStyle/>
            <a:p>
              <a:pPr algn="ctr"/>
              <a:r>
                <a:rPr lang="fr-FR" sz="2800" b="1" dirty="0" err="1">
                  <a:solidFill>
                    <a:schemeClr val="bg2"/>
                  </a:solidFill>
                </a:rPr>
                <a:t>Plotly.graph_objects</a:t>
              </a:r>
              <a:r>
                <a:rPr lang="fr-FR" sz="2800" b="1" dirty="0">
                  <a:solidFill>
                    <a:schemeClr val="bg2"/>
                  </a:solidFill>
                </a:rPr>
                <a:t> (go)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389465D7-2D92-CEBE-9719-5013155CA4E2}"/>
              </a:ext>
            </a:extLst>
          </p:cNvPr>
          <p:cNvGrpSpPr/>
          <p:nvPr/>
        </p:nvGrpSpPr>
        <p:grpSpPr>
          <a:xfrm>
            <a:off x="1379795" y="4071347"/>
            <a:ext cx="3648075" cy="461665"/>
            <a:chOff x="771525" y="6010737"/>
            <a:chExt cx="3648075" cy="461665"/>
          </a:xfrm>
        </p:grpSpPr>
        <p:sp>
          <p:nvSpPr>
            <p:cNvPr id="30" name="Flèche : droite 29">
              <a:extLst>
                <a:ext uri="{FF2B5EF4-FFF2-40B4-BE49-F238E27FC236}">
                  <a16:creationId xmlns:a16="http://schemas.microsoft.com/office/drawing/2014/main" id="{5E87EB8E-2701-596E-F0D6-B0F2C90A0F8A}"/>
                </a:ext>
              </a:extLst>
            </p:cNvPr>
            <p:cNvSpPr/>
            <p:nvPr/>
          </p:nvSpPr>
          <p:spPr>
            <a:xfrm>
              <a:off x="771525" y="6086432"/>
              <a:ext cx="676275" cy="3102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21B0E9B4-5125-7863-BFDF-CA49D8ED985F}"/>
                </a:ext>
              </a:extLst>
            </p:cNvPr>
            <p:cNvSpPr txBox="1"/>
            <p:nvPr/>
          </p:nvSpPr>
          <p:spPr>
            <a:xfrm>
              <a:off x="1447800" y="6010737"/>
              <a:ext cx="2971800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accent1"/>
                  </a:solidFill>
                </a:rPr>
                <a:t>Exploration Rapide</a:t>
              </a:r>
              <a:endParaRPr lang="fr-FR" sz="2400" b="1" u="sng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B9AC0D3-8583-7434-C319-93A2C34E1241}"/>
              </a:ext>
            </a:extLst>
          </p:cNvPr>
          <p:cNvGrpSpPr/>
          <p:nvPr/>
        </p:nvGrpSpPr>
        <p:grpSpPr>
          <a:xfrm>
            <a:off x="7313390" y="4071347"/>
            <a:ext cx="3015808" cy="461665"/>
            <a:chOff x="771525" y="6010737"/>
            <a:chExt cx="3015808" cy="461665"/>
          </a:xfrm>
        </p:grpSpPr>
        <p:sp>
          <p:nvSpPr>
            <p:cNvPr id="33" name="Flèche : droite 32">
              <a:extLst>
                <a:ext uri="{FF2B5EF4-FFF2-40B4-BE49-F238E27FC236}">
                  <a16:creationId xmlns:a16="http://schemas.microsoft.com/office/drawing/2014/main" id="{09BE9A33-B0AE-D814-DD75-6AB12FFA51EB}"/>
                </a:ext>
              </a:extLst>
            </p:cNvPr>
            <p:cNvSpPr/>
            <p:nvPr/>
          </p:nvSpPr>
          <p:spPr>
            <a:xfrm>
              <a:off x="771525" y="6086432"/>
              <a:ext cx="676275" cy="31027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id="{898EFE6A-C916-8D4D-A2E1-6DBFAB3E7271}"/>
                </a:ext>
              </a:extLst>
            </p:cNvPr>
            <p:cNvSpPr txBox="1"/>
            <p:nvPr/>
          </p:nvSpPr>
          <p:spPr>
            <a:xfrm>
              <a:off x="1447800" y="6010737"/>
              <a:ext cx="2339533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2400" b="1" dirty="0">
                  <a:solidFill>
                    <a:schemeClr val="accent1"/>
                  </a:solidFill>
                </a:rPr>
                <a:t>Livrable Client</a:t>
              </a:r>
              <a:endParaRPr lang="fr-FR" sz="2400" b="1" u="sng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9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2BBD1-6A89-0E4D-21B5-59D0315E7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47D1E8E-411A-B65E-9CFB-19E91F2D0F19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DCE2F096-7DCE-097F-AF58-C9A47E8465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F818B4E-494F-04DC-A6D6-8EFAB018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88" y="1856737"/>
            <a:ext cx="3088607" cy="227411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4E4601D-9D2D-74F0-602E-2A94B697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775" y="3911780"/>
            <a:ext cx="3710801" cy="2603959"/>
          </a:xfrm>
          <a:prstGeom prst="rect">
            <a:avLst/>
          </a:prstGeom>
        </p:spPr>
      </p:pic>
      <p:sp>
        <p:nvSpPr>
          <p:cNvPr id="20" name="Flèche : angle droit 19">
            <a:extLst>
              <a:ext uri="{FF2B5EF4-FFF2-40B4-BE49-F238E27FC236}">
                <a16:creationId xmlns:a16="http://schemas.microsoft.com/office/drawing/2014/main" id="{3C6FD158-0953-0B2B-7880-95B52E1F5439}"/>
              </a:ext>
            </a:extLst>
          </p:cNvPr>
          <p:cNvSpPr/>
          <p:nvPr/>
        </p:nvSpPr>
        <p:spPr>
          <a:xfrm rot="5400000">
            <a:off x="3090273" y="4181475"/>
            <a:ext cx="657225" cy="71201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 : angle droit 20">
            <a:extLst>
              <a:ext uri="{FF2B5EF4-FFF2-40B4-BE49-F238E27FC236}">
                <a16:creationId xmlns:a16="http://schemas.microsoft.com/office/drawing/2014/main" id="{DFA73F74-B4F6-A70B-A4C0-B37ABC2FB514}"/>
              </a:ext>
            </a:extLst>
          </p:cNvPr>
          <p:cNvSpPr/>
          <p:nvPr/>
        </p:nvSpPr>
        <p:spPr>
          <a:xfrm rot="16200000" flipH="1">
            <a:off x="7792853" y="4181476"/>
            <a:ext cx="657225" cy="712018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1945949-4031-EEBF-974D-5F866E09DE26}"/>
              </a:ext>
            </a:extLst>
          </p:cNvPr>
          <p:cNvSpPr txBox="1"/>
          <p:nvPr/>
        </p:nvSpPr>
        <p:spPr>
          <a:xfrm>
            <a:off x="686288" y="1395072"/>
            <a:ext cx="3088607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numCol="1">
            <a:spAutoFit/>
          </a:bodyPr>
          <a:lstStyle/>
          <a:p>
            <a:pPr algn="ctr"/>
            <a:r>
              <a:rPr lang="fr-FR" sz="2400" b="1" dirty="0" err="1">
                <a:solidFill>
                  <a:schemeClr val="bg2"/>
                </a:solidFill>
              </a:rPr>
              <a:t>Plotly.express</a:t>
            </a:r>
            <a:r>
              <a:rPr lang="fr-FR" sz="2400" b="1" dirty="0">
                <a:solidFill>
                  <a:schemeClr val="bg2"/>
                </a:solidFill>
              </a:rPr>
              <a:t> (px)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592673D-C399-AFEA-BD21-5F36CB35ADE2}"/>
              </a:ext>
            </a:extLst>
          </p:cNvPr>
          <p:cNvSpPr txBox="1"/>
          <p:nvPr/>
        </p:nvSpPr>
        <p:spPr>
          <a:xfrm>
            <a:off x="7769234" y="435280"/>
            <a:ext cx="4093462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numCol="1">
            <a:spAutoFit/>
          </a:bodyPr>
          <a:lstStyle/>
          <a:p>
            <a:pPr algn="ctr"/>
            <a:r>
              <a:rPr lang="fr-FR" sz="2400" b="1" dirty="0" err="1">
                <a:solidFill>
                  <a:schemeClr val="bg2"/>
                </a:solidFill>
              </a:rPr>
              <a:t>Plotly.graph_objects</a:t>
            </a:r>
            <a:r>
              <a:rPr lang="fr-FR" sz="2400" b="1" dirty="0">
                <a:solidFill>
                  <a:schemeClr val="bg2"/>
                </a:solidFill>
              </a:rPr>
              <a:t> (go)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2A654795-4581-A94A-52BE-6CB9FE928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456" y="935954"/>
            <a:ext cx="4101018" cy="319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882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7F904-3C65-FE68-8281-372E8CFB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C5B61AD-8325-F816-66A4-8EB3F52214F4}"/>
              </a:ext>
            </a:extLst>
          </p:cNvPr>
          <p:cNvSpPr/>
          <p:nvPr/>
        </p:nvSpPr>
        <p:spPr>
          <a:xfrm>
            <a:off x="895105" y="461292"/>
            <a:ext cx="3019670" cy="786402"/>
          </a:xfrm>
          <a:prstGeom prst="round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>
                <a:solidFill>
                  <a:schemeClr val="bg2"/>
                </a:solidFill>
              </a:rPr>
              <a:t>4. Data : Visualisation</a:t>
            </a:r>
          </a:p>
        </p:txBody>
      </p:sp>
      <p:sp>
        <p:nvSpPr>
          <p:cNvPr id="2" name="AutoShape 2" descr="Polars: A Modern, High-Performance Data Analysis Library for Python">
            <a:extLst>
              <a:ext uri="{FF2B5EF4-FFF2-40B4-BE49-F238E27FC236}">
                <a16:creationId xmlns:a16="http://schemas.microsoft.com/office/drawing/2014/main" id="{1EA4A3CC-86C5-9870-EDA9-A97F143E8E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BA297E7-C44E-0699-EBE9-E6E19910D382}"/>
              </a:ext>
            </a:extLst>
          </p:cNvPr>
          <p:cNvSpPr txBox="1"/>
          <p:nvPr/>
        </p:nvSpPr>
        <p:spPr>
          <a:xfrm>
            <a:off x="671267" y="1327237"/>
            <a:ext cx="3467345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numCol="1">
            <a:spAutoFit/>
          </a:bodyPr>
          <a:lstStyle/>
          <a:p>
            <a:pPr algn="ctr"/>
            <a:r>
              <a:rPr lang="fr-FR" sz="2800" b="1" dirty="0" err="1">
                <a:solidFill>
                  <a:schemeClr val="bg2"/>
                </a:solidFill>
              </a:rPr>
              <a:t>Plotly.express</a:t>
            </a:r>
            <a:r>
              <a:rPr lang="fr-FR" sz="2800" b="1" dirty="0">
                <a:solidFill>
                  <a:schemeClr val="bg2"/>
                </a:solidFill>
              </a:rPr>
              <a:t> (px)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1F226D1-B64E-745D-E2F5-A1F00D9A065B}"/>
              </a:ext>
            </a:extLst>
          </p:cNvPr>
          <p:cNvSpPr txBox="1"/>
          <p:nvPr/>
        </p:nvSpPr>
        <p:spPr>
          <a:xfrm>
            <a:off x="6926964" y="1329844"/>
            <a:ext cx="4741160" cy="523220"/>
          </a:xfrm>
          <a:prstGeom prst="rect">
            <a:avLst/>
          </a:prstGeom>
          <a:noFill/>
          <a:ln w="28575">
            <a:noFill/>
          </a:ln>
        </p:spPr>
        <p:txBody>
          <a:bodyPr wrap="square" numCol="1">
            <a:spAutoFit/>
          </a:bodyPr>
          <a:lstStyle/>
          <a:p>
            <a:pPr algn="ctr"/>
            <a:r>
              <a:rPr lang="fr-FR" sz="2800" b="1" dirty="0" err="1">
                <a:solidFill>
                  <a:schemeClr val="bg2"/>
                </a:solidFill>
              </a:rPr>
              <a:t>Plotly.graph_objects</a:t>
            </a:r>
            <a:r>
              <a:rPr lang="fr-FR" sz="2800" b="1" dirty="0">
                <a:solidFill>
                  <a:schemeClr val="bg2"/>
                </a:solidFill>
              </a:rPr>
              <a:t> (go)</a:t>
            </a:r>
          </a:p>
        </p:txBody>
      </p:sp>
      <p:sp>
        <p:nvSpPr>
          <p:cNvPr id="7" name="Signe de multiplication 6">
            <a:extLst>
              <a:ext uri="{FF2B5EF4-FFF2-40B4-BE49-F238E27FC236}">
                <a16:creationId xmlns:a16="http://schemas.microsoft.com/office/drawing/2014/main" id="{C5D55722-CF7C-42D3-C3FB-1DF9F86E2FBA}"/>
              </a:ext>
            </a:extLst>
          </p:cNvPr>
          <p:cNvSpPr/>
          <p:nvPr/>
        </p:nvSpPr>
        <p:spPr>
          <a:xfrm>
            <a:off x="4000500" y="1358419"/>
            <a:ext cx="552450" cy="552450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8645C00-372D-1159-DB58-E3ED0A9F4B0D}"/>
              </a:ext>
            </a:extLst>
          </p:cNvPr>
          <p:cNvGrpSpPr/>
          <p:nvPr/>
        </p:nvGrpSpPr>
        <p:grpSpPr>
          <a:xfrm>
            <a:off x="6620255" y="1488121"/>
            <a:ext cx="497123" cy="293045"/>
            <a:chOff x="6258305" y="1305668"/>
            <a:chExt cx="940215" cy="55424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28F3EE3-42C4-EE36-4B58-DD7E06DEDDB8}"/>
                </a:ext>
              </a:extLst>
            </p:cNvPr>
            <p:cNvSpPr/>
            <p:nvPr/>
          </p:nvSpPr>
          <p:spPr>
            <a:xfrm rot="2700000">
              <a:off x="6629401" y="990827"/>
              <a:ext cx="223837" cy="91440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AD598A-2C6F-0F3F-1D12-A77924E224F4}"/>
                </a:ext>
              </a:extLst>
            </p:cNvPr>
            <p:cNvSpPr/>
            <p:nvPr/>
          </p:nvSpPr>
          <p:spPr>
            <a:xfrm rot="18900000">
              <a:off x="6258305" y="1305668"/>
              <a:ext cx="229781" cy="554240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A548E3F1-E8E9-0C13-2ECC-DED6BE30AF59}"/>
              </a:ext>
            </a:extLst>
          </p:cNvPr>
          <p:cNvSpPr txBox="1"/>
          <p:nvPr/>
        </p:nvSpPr>
        <p:spPr>
          <a:xfrm>
            <a:off x="447676" y="2048337"/>
            <a:ext cx="3467099" cy="3693319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1800" b="1" dirty="0">
                <a:solidFill>
                  <a:schemeClr val="bg1"/>
                </a:solidFill>
              </a:rPr>
              <a:t>Données :</a:t>
            </a:r>
          </a:p>
          <a:p>
            <a:pPr algn="ctr"/>
            <a:r>
              <a:rPr lang="fr-FR" sz="1800" dirty="0">
                <a:solidFill>
                  <a:schemeClr val="bg1"/>
                </a:solidFill>
              </a:rPr>
              <a:t>Taille (2024 &gt; 2025)</a:t>
            </a:r>
          </a:p>
          <a:p>
            <a:pPr algn="ctr"/>
            <a:r>
              <a:rPr lang="fr-FR" sz="1800" dirty="0">
                <a:solidFill>
                  <a:schemeClr val="bg1"/>
                </a:solidFill>
              </a:rPr>
              <a:t>Look (</a:t>
            </a:r>
            <a:r>
              <a:rPr lang="fr-FR" sz="1800" dirty="0" err="1">
                <a:solidFill>
                  <a:schemeClr val="bg1"/>
                </a:solidFill>
              </a:rPr>
              <a:t>dashed</a:t>
            </a:r>
            <a:r>
              <a:rPr lang="fr-FR" sz="1800" dirty="0">
                <a:solidFill>
                  <a:schemeClr val="bg1"/>
                </a:solidFill>
              </a:rPr>
              <a:t> vs </a:t>
            </a:r>
            <a:r>
              <a:rPr lang="fr-FR" sz="1800" dirty="0" err="1">
                <a:solidFill>
                  <a:schemeClr val="bg1"/>
                </a:solidFill>
              </a:rPr>
              <a:t>solid</a:t>
            </a:r>
            <a:r>
              <a:rPr lang="fr-FR" sz="1800" dirty="0">
                <a:solidFill>
                  <a:schemeClr val="bg1"/>
                </a:solidFill>
              </a:rPr>
              <a:t>)</a:t>
            </a:r>
          </a:p>
          <a:p>
            <a:pPr algn="ctr"/>
            <a:endParaRPr lang="fr-FR" sz="1800" dirty="0">
              <a:solidFill>
                <a:schemeClr val="bg1"/>
              </a:solidFill>
            </a:endParaRPr>
          </a:p>
          <a:p>
            <a:pPr algn="ctr"/>
            <a:r>
              <a:rPr lang="fr-FR" sz="1800" b="1" dirty="0" err="1">
                <a:solidFill>
                  <a:schemeClr val="bg1"/>
                </a:solidFill>
              </a:rPr>
              <a:t>Layout</a:t>
            </a:r>
            <a:r>
              <a:rPr lang="fr-FR" sz="1800" b="1" dirty="0">
                <a:solidFill>
                  <a:schemeClr val="bg1"/>
                </a:solidFill>
              </a:rPr>
              <a:t> : </a:t>
            </a:r>
          </a:p>
          <a:p>
            <a:pPr algn="ctr"/>
            <a:r>
              <a:rPr lang="fr-FR" sz="1800" dirty="0">
                <a:solidFill>
                  <a:schemeClr val="bg1"/>
                </a:solidFill>
              </a:rPr>
              <a:t>Espaces entre </a:t>
            </a:r>
            <a:r>
              <a:rPr lang="fr-FR" sz="1800" dirty="0" err="1">
                <a:solidFill>
                  <a:schemeClr val="bg1"/>
                </a:solidFill>
              </a:rPr>
              <a:t>subplots</a:t>
            </a:r>
            <a:endParaRPr lang="fr-FR" sz="1800" dirty="0">
              <a:solidFill>
                <a:schemeClr val="bg1"/>
              </a:solidFill>
            </a:endParaRPr>
          </a:p>
          <a:p>
            <a:pPr algn="ctr"/>
            <a:r>
              <a:rPr lang="fr-FR" sz="1800" dirty="0">
                <a:solidFill>
                  <a:schemeClr val="bg1"/>
                </a:solidFill>
              </a:rPr>
              <a:t>Abscisses, que dates 2025</a:t>
            </a:r>
          </a:p>
          <a:p>
            <a:pPr algn="ctr"/>
            <a:r>
              <a:rPr lang="fr-FR" sz="1800" dirty="0">
                <a:solidFill>
                  <a:schemeClr val="bg1"/>
                </a:solidFill>
              </a:rPr>
              <a:t>Pas de label smart </a:t>
            </a:r>
            <a:r>
              <a:rPr lang="fr-FR" sz="1800" dirty="0" err="1">
                <a:solidFill>
                  <a:schemeClr val="bg1"/>
                </a:solidFill>
              </a:rPr>
              <a:t>formatting</a:t>
            </a:r>
            <a:endParaRPr lang="fr-FR" sz="1800" dirty="0">
              <a:solidFill>
                <a:schemeClr val="bg1"/>
              </a:solidFill>
            </a:endParaRPr>
          </a:p>
          <a:p>
            <a:pPr algn="ctr"/>
            <a:endParaRPr lang="fr-FR" sz="1800" dirty="0">
              <a:solidFill>
                <a:schemeClr val="bg1"/>
              </a:solidFill>
            </a:endParaRPr>
          </a:p>
          <a:p>
            <a:pPr algn="ctr"/>
            <a:r>
              <a:rPr lang="fr-FR" sz="1800" dirty="0">
                <a:solidFill>
                  <a:schemeClr val="bg1"/>
                </a:solidFill>
              </a:rPr>
              <a:t> </a:t>
            </a:r>
            <a:r>
              <a:rPr lang="fr-FR" sz="1800" b="1" dirty="0">
                <a:solidFill>
                  <a:schemeClr val="bg1"/>
                </a:solidFill>
              </a:rPr>
              <a:t>Customisation par </a:t>
            </a:r>
            <a:r>
              <a:rPr lang="fr-FR" sz="1800" b="1" dirty="0" err="1">
                <a:solidFill>
                  <a:schemeClr val="bg1"/>
                </a:solidFill>
              </a:rPr>
              <a:t>subplot</a:t>
            </a:r>
            <a:r>
              <a:rPr lang="fr-FR" sz="1800" b="1" dirty="0">
                <a:solidFill>
                  <a:schemeClr val="bg1"/>
                </a:solidFill>
              </a:rPr>
              <a:t> : </a:t>
            </a:r>
          </a:p>
          <a:p>
            <a:pPr algn="ctr"/>
            <a:r>
              <a:rPr lang="fr-FR" sz="1800" dirty="0" err="1">
                <a:solidFill>
                  <a:schemeClr val="bg1"/>
                </a:solidFill>
              </a:rPr>
              <a:t>Textbox</a:t>
            </a:r>
            <a:r>
              <a:rPr lang="fr-FR" sz="18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fr-FR" sz="1800" dirty="0">
                <a:solidFill>
                  <a:schemeClr val="bg1"/>
                </a:solidFill>
              </a:rPr>
              <a:t>Titre et chiffres</a:t>
            </a:r>
          </a:p>
          <a:p>
            <a:pPr algn="ctr"/>
            <a:r>
              <a:rPr lang="fr-FR" sz="1800" dirty="0">
                <a:solidFill>
                  <a:schemeClr val="bg1"/>
                </a:solidFill>
              </a:rPr>
              <a:t>Légende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63B0DA4-1D96-8FF3-1310-675DD7B67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222" y="1942051"/>
            <a:ext cx="7658102" cy="440039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AA96184-97AB-7250-5D3E-0AD79EFB12BB}"/>
              </a:ext>
            </a:extLst>
          </p:cNvPr>
          <p:cNvSpPr txBox="1"/>
          <p:nvPr/>
        </p:nvSpPr>
        <p:spPr>
          <a:xfrm>
            <a:off x="4086222" y="6373625"/>
            <a:ext cx="6172200" cy="223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2"/>
                </a:solidFill>
              </a:rPr>
              <a:t>Source : </a:t>
            </a:r>
            <a:r>
              <a:rPr lang="fr-FR" b="1" dirty="0">
                <a:solidFill>
                  <a:schemeClr val="bg1"/>
                </a:solidFill>
              </a:rPr>
              <a:t>Vertigo CinExpert ® </a:t>
            </a:r>
          </a:p>
        </p:txBody>
      </p:sp>
    </p:spTree>
    <p:extLst>
      <p:ext uri="{BB962C8B-B14F-4D97-AF65-F5344CB8AC3E}">
        <p14:creationId xmlns:p14="http://schemas.microsoft.com/office/powerpoint/2010/main" val="22471701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4E84A-7F77-12AC-70DF-CF1E4ADE8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FBAA6E-0771-099A-72E7-83C2477644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5. </a:t>
            </a:r>
            <a:r>
              <a:rPr lang="fr-FR" sz="8800"/>
              <a:t>Data : </a:t>
            </a:r>
            <a:r>
              <a:rPr lang="fr-FR" sz="6600"/>
              <a:t>Présentation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D454CC9-980C-F70E-AB75-ABA752D25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33462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75981-1A4D-90BB-CBCD-F605DFCCC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5E30D215-13EB-DA8E-066C-EAFCDCB47D2C}"/>
              </a:ext>
            </a:extLst>
          </p:cNvPr>
          <p:cNvSpPr txBox="1"/>
          <p:nvPr/>
        </p:nvSpPr>
        <p:spPr>
          <a:xfrm>
            <a:off x="3076575" y="477122"/>
            <a:ext cx="571500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600" b="1">
                <a:solidFill>
                  <a:schemeClr val="bg2"/>
                </a:solidFill>
              </a:rPr>
              <a:t>GENERAL GUIDELINES</a:t>
            </a:r>
            <a:endParaRPr lang="fr-FR" sz="3600" b="1" u="sng">
              <a:solidFill>
                <a:schemeClr val="bg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467AD56-36F4-8EAC-B1D0-CA0A44A99811}"/>
              </a:ext>
            </a:extLst>
          </p:cNvPr>
          <p:cNvSpPr txBox="1"/>
          <p:nvPr/>
        </p:nvSpPr>
        <p:spPr>
          <a:xfrm>
            <a:off x="2190750" y="1391981"/>
            <a:ext cx="8610600" cy="489364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2"/>
                </a:solidFill>
              </a:rPr>
              <a:t>Connaitre son public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2"/>
                </a:solidFill>
              </a:rPr>
              <a:t>Raconter</a:t>
            </a:r>
            <a:r>
              <a:rPr lang="fr-FR" sz="2400" dirty="0">
                <a:solidFill>
                  <a:schemeClr val="bg2"/>
                </a:solidFill>
              </a:rPr>
              <a:t> une </a:t>
            </a:r>
            <a:r>
              <a:rPr lang="fr-FR" sz="2400" b="1" dirty="0">
                <a:solidFill>
                  <a:schemeClr val="bg2"/>
                </a:solidFill>
              </a:rPr>
              <a:t>histoire</a:t>
            </a:r>
          </a:p>
          <a:p>
            <a:pPr marL="1076325" lvl="1" indent="-428625" algn="just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bg1"/>
                </a:solidFill>
              </a:rPr>
              <a:t>Introduction = </a:t>
            </a:r>
            <a:r>
              <a:rPr lang="fr-FR" sz="2400" b="1" dirty="0">
                <a:solidFill>
                  <a:schemeClr val="bg1"/>
                </a:solidFill>
              </a:rPr>
              <a:t>Contexte</a:t>
            </a:r>
          </a:p>
          <a:p>
            <a:pPr marL="1076325" lvl="1" indent="-428625" algn="just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bg1"/>
                </a:solidFill>
              </a:rPr>
              <a:t>Résultat + Explication = </a:t>
            </a:r>
            <a:r>
              <a:rPr lang="fr-FR" sz="2400" b="1" dirty="0">
                <a:solidFill>
                  <a:schemeClr val="bg1"/>
                </a:solidFill>
              </a:rPr>
              <a:t>Insight</a:t>
            </a:r>
          </a:p>
          <a:p>
            <a:pPr marL="1076325" lvl="1" indent="-428625" algn="just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bg1"/>
                </a:solidFill>
              </a:rPr>
              <a:t>Conclusion = </a:t>
            </a:r>
            <a:r>
              <a:rPr lang="fr-FR" sz="2400" b="1" dirty="0">
                <a:solidFill>
                  <a:schemeClr val="bg1"/>
                </a:solidFill>
              </a:rPr>
              <a:t>Recommandation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2"/>
                </a:solidFill>
              </a:rPr>
              <a:t>Focus</a:t>
            </a:r>
            <a:r>
              <a:rPr lang="fr-FR" sz="2400" dirty="0">
                <a:solidFill>
                  <a:schemeClr val="bg2"/>
                </a:solidFill>
              </a:rPr>
              <a:t> sur le </a:t>
            </a:r>
            <a:r>
              <a:rPr lang="fr-FR" sz="2400" b="1" dirty="0">
                <a:solidFill>
                  <a:schemeClr val="bg2"/>
                </a:solidFill>
              </a:rPr>
              <a:t>résultat</a:t>
            </a:r>
            <a:r>
              <a:rPr lang="fr-FR" sz="2400" dirty="0">
                <a:solidFill>
                  <a:schemeClr val="bg2"/>
                </a:solidFill>
              </a:rPr>
              <a:t>, pas sur le moyen</a:t>
            </a:r>
          </a:p>
          <a:p>
            <a:pPr marL="1076325" indent="-447675" algn="just">
              <a:buClr>
                <a:schemeClr val="accent1"/>
              </a:buClr>
              <a:buFont typeface="Century Gothic" panose="020B0502020202020204" pitchFamily="34" charset="0"/>
              <a:buChar char="x"/>
            </a:pPr>
            <a:r>
              <a:rPr lang="fr-FR" sz="2400" dirty="0">
                <a:solidFill>
                  <a:schemeClr val="bg1"/>
                </a:solidFill>
              </a:rPr>
              <a:t>« J’ai utilisé Python pour … »</a:t>
            </a:r>
          </a:p>
          <a:p>
            <a:pPr marL="1076325" indent="-447675" algn="just"/>
            <a:r>
              <a:rPr lang="fr-FR" sz="2000" b="1" dirty="0">
                <a:solidFill>
                  <a:srgbClr val="00B050"/>
                </a:solidFill>
              </a:rPr>
              <a:t>✓</a:t>
            </a:r>
            <a:r>
              <a:rPr lang="fr-FR" dirty="0">
                <a:solidFill>
                  <a:srgbClr val="00B050"/>
                </a:solidFill>
              </a:rPr>
              <a:t>	</a:t>
            </a:r>
            <a:r>
              <a:rPr lang="fr-FR" sz="2400" dirty="0">
                <a:solidFill>
                  <a:schemeClr val="bg1"/>
                </a:solidFill>
              </a:rPr>
              <a:t>« On a gagné 3h/</a:t>
            </a:r>
            <a:r>
              <a:rPr lang="fr-FR" sz="2400" dirty="0" err="1">
                <a:solidFill>
                  <a:schemeClr val="bg1"/>
                </a:solidFill>
              </a:rPr>
              <a:t>sem</a:t>
            </a:r>
            <a:r>
              <a:rPr lang="fr-FR" sz="2400" dirty="0">
                <a:solidFill>
                  <a:schemeClr val="bg1"/>
                </a:solidFill>
              </a:rPr>
              <a:t> sur cette tâche …»</a:t>
            </a:r>
          </a:p>
          <a:p>
            <a:pPr marL="361950" indent="-3619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2400" b="1" dirty="0">
                <a:solidFill>
                  <a:schemeClr val="bg2"/>
                </a:solidFill>
              </a:rPr>
              <a:t>Dire ce qu’on va dire, le dire, dire ce qu’on a dit</a:t>
            </a:r>
          </a:p>
          <a:p>
            <a:pPr marL="1076325" indent="-447675" algn="just">
              <a:buFont typeface="Symbol" panose="05050102010706020507" pitchFamily="18" charset="2"/>
              <a:buChar char="Þ"/>
            </a:pPr>
            <a:r>
              <a:rPr lang="fr-FR" sz="2400" dirty="0">
                <a:solidFill>
                  <a:schemeClr val="bg1"/>
                </a:solidFill>
              </a:rPr>
              <a:t>Répéter = Retenir</a:t>
            </a:r>
          </a:p>
        </p:txBody>
      </p:sp>
    </p:spTree>
    <p:extLst>
      <p:ext uri="{BB962C8B-B14F-4D97-AF65-F5344CB8AC3E}">
        <p14:creationId xmlns:p14="http://schemas.microsoft.com/office/powerpoint/2010/main" val="3811251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3CD8D-7D0E-8390-5DFE-3EFF62FFA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91D7DB04-9D9E-EE6D-1F2A-DB973EAEAF7B}"/>
              </a:ext>
            </a:extLst>
          </p:cNvPr>
          <p:cNvSpPr txBox="1"/>
          <p:nvPr/>
        </p:nvSpPr>
        <p:spPr>
          <a:xfrm>
            <a:off x="3076575" y="477122"/>
            <a:ext cx="5715001" cy="64633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3600" b="1" dirty="0">
                <a:solidFill>
                  <a:schemeClr val="bg2"/>
                </a:solidFill>
              </a:rPr>
              <a:t>CONSTRUCTION</a:t>
            </a:r>
            <a:endParaRPr lang="fr-FR" sz="3600" b="1" u="sng" dirty="0">
              <a:solidFill>
                <a:schemeClr val="bg2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4111265-7816-1487-B250-6A81F1974C23}"/>
              </a:ext>
            </a:extLst>
          </p:cNvPr>
          <p:cNvSpPr txBox="1"/>
          <p:nvPr/>
        </p:nvSpPr>
        <p:spPr>
          <a:xfrm>
            <a:off x="2143125" y="2192081"/>
            <a:ext cx="7581900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2"/>
                </a:solidFill>
              </a:rPr>
              <a:t>1. Résultats</a:t>
            </a:r>
            <a:r>
              <a:rPr lang="fr-FR" sz="2400" dirty="0">
                <a:solidFill>
                  <a:schemeClr val="bg2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= Corps de l’analyse </a:t>
            </a:r>
          </a:p>
          <a:p>
            <a:pPr algn="ctr"/>
            <a:endParaRPr lang="fr-FR" sz="2400" dirty="0">
              <a:solidFill>
                <a:schemeClr val="bg2"/>
              </a:solidFill>
            </a:endParaRPr>
          </a:p>
          <a:p>
            <a:pPr algn="ctr"/>
            <a:r>
              <a:rPr lang="fr-FR" sz="2400" b="1" dirty="0">
                <a:solidFill>
                  <a:schemeClr val="bg2"/>
                </a:solidFill>
              </a:rPr>
              <a:t>2. Conclusion </a:t>
            </a:r>
            <a:r>
              <a:rPr lang="fr-FR" sz="2400" dirty="0">
                <a:solidFill>
                  <a:schemeClr val="bg1"/>
                </a:solidFill>
              </a:rPr>
              <a:t>= « A retenir » des résultats</a:t>
            </a:r>
          </a:p>
          <a:p>
            <a:pPr marL="457200" indent="-457200" algn="ctr">
              <a:buFont typeface="+mj-lt"/>
              <a:buAutoNum type="arabicPeriod"/>
            </a:pPr>
            <a:endParaRPr lang="fr-FR" sz="2400" dirty="0">
              <a:solidFill>
                <a:schemeClr val="bg2"/>
              </a:solidFill>
            </a:endParaRPr>
          </a:p>
          <a:p>
            <a:pPr algn="ctr"/>
            <a:r>
              <a:rPr lang="fr-FR" sz="2400" b="1" dirty="0">
                <a:solidFill>
                  <a:schemeClr val="bg2"/>
                </a:solidFill>
              </a:rPr>
              <a:t>3. Introduction </a:t>
            </a:r>
            <a:r>
              <a:rPr lang="fr-FR" sz="2400" dirty="0">
                <a:solidFill>
                  <a:schemeClr val="bg1"/>
                </a:solidFill>
              </a:rPr>
              <a:t>= Histoire qui amène aux résultats</a:t>
            </a:r>
            <a:endParaRPr lang="fr-F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14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7D016-BB83-B057-DC83-1E6435C36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1. Une analyse c’est quoi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6138309-8965-A504-F9B7-D62F7185CE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766731"/>
      </p:ext>
    </p:extLst>
  </p:cSld>
  <p:clrMapOvr>
    <a:masterClrMapping/>
  </p:clrMapOvr>
</p:sld>
</file>

<file path=ppt/theme/theme1.xml><?xml version="1.0" encoding="utf-8"?>
<a:theme xmlns:a="http://schemas.openxmlformats.org/drawingml/2006/main" name="Vertigo">
  <a:themeElements>
    <a:clrScheme name="Vertigo">
      <a:dk1>
        <a:sysClr val="windowText" lastClr="000000"/>
      </a:dk1>
      <a:lt1>
        <a:srgbClr val="FFFFFF"/>
      </a:lt1>
      <a:dk2>
        <a:srgbClr val="0062BC"/>
      </a:dk2>
      <a:lt2>
        <a:srgbClr val="F7F7F7"/>
      </a:lt2>
      <a:accent1>
        <a:srgbClr val="CC3333"/>
      </a:accent1>
      <a:accent2>
        <a:srgbClr val="F66667"/>
      </a:accent2>
      <a:accent3>
        <a:srgbClr val="660199"/>
      </a:accent3>
      <a:accent4>
        <a:srgbClr val="9933CC"/>
      </a:accent4>
      <a:accent5>
        <a:srgbClr val="4099FF"/>
      </a:accent5>
      <a:accent6>
        <a:srgbClr val="99CCFF"/>
      </a:accent6>
      <a:hlink>
        <a:srgbClr val="0062BC"/>
      </a:hlink>
      <a:folHlink>
        <a:srgbClr val="CC3333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tigo" id="{B6B79C5C-82A1-4DAA-A46B-CA14EAB79DD4}" vid="{300D92C8-B0BF-4378-B667-26C74E753D9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A97E060D5928478CA69CBA71A119B9" ma:contentTypeVersion="19" ma:contentTypeDescription="Crée un document." ma:contentTypeScope="" ma:versionID="00c7e824eb8a9003f862644cd4f3bfad">
  <xsd:schema xmlns:xsd="http://www.w3.org/2001/XMLSchema" xmlns:xs="http://www.w3.org/2001/XMLSchema" xmlns:p="http://schemas.microsoft.com/office/2006/metadata/properties" xmlns:ns2="ec9f3717-1696-494e-873a-c1ab65f5ad07" xmlns:ns3="ca49147c-7a1e-4525-8bd4-0ae8443a23f6" targetNamespace="http://schemas.microsoft.com/office/2006/metadata/properties" ma:root="true" ma:fieldsID="3d6052b58efebdfada19b75756bb2e7b" ns2:_="" ns3:_="">
    <xsd:import namespace="ec9f3717-1696-494e-873a-c1ab65f5ad07"/>
    <xsd:import namespace="ca49147c-7a1e-4525-8bd4-0ae8443a23f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lcf76f155ced4ddcb4097134ff3c332f" minOccurs="0"/>
                <xsd:element ref="ns2:TaxCatchAll" minOccurs="0"/>
                <xsd:element ref="ns3:MediaServiceLocation" minOccurs="0"/>
                <xsd:element ref="ns3:MediaServiceObjectDetectorVersions" minOccurs="0"/>
                <xsd:element ref="ns2:SharedWithUsers" minOccurs="0"/>
                <xsd:element ref="ns2:SharedWithDetails" minOccurs="0"/>
                <xsd:element ref="ns3:MediaServiceSearchProperties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9f3717-1696-494e-873a-c1ab65f5ad0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Valeur d’ID de document" ma:description="Valeur de l’ID de document affecté à cet élément." ma:internalName="_dlc_DocId" ma:readOnly="true">
      <xsd:simpleType>
        <xsd:restriction base="dms:Text"/>
      </xsd:simpleType>
    </xsd:element>
    <xsd:element name="_dlc_DocIdUrl" ma:index="9" nillable="true" ma:displayName="ID de document" ma:description="Lien permanent vers ce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23" nillable="true" ma:displayName="Taxonomy Catch All Column" ma:hidden="true" ma:list="{02b27704-fe88-4c47-ab55-ad853ecdc97e}" ma:internalName="TaxCatchAll" ma:showField="CatchAllData" ma:web="ec9f3717-1696-494e-873a-c1ab65f5ad0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49147c-7a1e-4525-8bd4-0ae8443a23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bd0d6627-22e3-4486-a146-ba0852a5b15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4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c9f3717-1696-494e-873a-c1ab65f5ad07">5YPAEZKATJPK-450315220-986613</_dlc_DocId>
    <lcf76f155ced4ddcb4097134ff3c332f xmlns="ca49147c-7a1e-4525-8bd4-0ae8443a23f6">
      <Terms xmlns="http://schemas.microsoft.com/office/infopath/2007/PartnerControls"/>
    </lcf76f155ced4ddcb4097134ff3c332f>
    <TaxCatchAll xmlns="ec9f3717-1696-494e-873a-c1ab65f5ad07" xsi:nil="true"/>
    <_dlc_DocIdUrl xmlns="ec9f3717-1696-494e-873a-c1ab65f5ad07">
      <Url>https://vertigoresearch.sharepoint.com/sites/Commun/_layouts/15/DocIdRedir.aspx?ID=5YPAEZKATJPK-450315220-986613</Url>
      <Description>5YPAEZKATJPK-450315220-986613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64924A-1966-4CC8-AE59-BC52CB7B59EF}">
  <ds:schemaRefs>
    <ds:schemaRef ds:uri="ca49147c-7a1e-4525-8bd4-0ae8443a23f6"/>
    <ds:schemaRef ds:uri="ec9f3717-1696-494e-873a-c1ab65f5ad0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32EEABA-A165-460D-8E10-328A4A98C524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4487CDA9-61A3-4095-9C42-51ED017D6947}">
  <ds:schemaRefs>
    <ds:schemaRef ds:uri="ca49147c-7a1e-4525-8bd4-0ae8443a23f6"/>
    <ds:schemaRef ds:uri="ec9f3717-1696-494e-873a-c1ab65f5ad07"/>
    <ds:schemaRef ds:uri="http://schemas.microsoft.com/office/2006/metadata/properties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A5D01F90-5F30-42CD-AE7E-C0066CBAE4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Vertigo</Template>
  <TotalTime>391</TotalTime>
  <Words>2761</Words>
  <Application>Microsoft Office PowerPoint</Application>
  <PresentationFormat>Grand écran</PresentationFormat>
  <Paragraphs>529</Paragraphs>
  <Slides>85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85</vt:i4>
      </vt:variant>
    </vt:vector>
  </HeadingPairs>
  <TitlesOfParts>
    <vt:vector size="90" baseType="lpstr">
      <vt:lpstr>Aptos</vt:lpstr>
      <vt:lpstr>Arial</vt:lpstr>
      <vt:lpstr>Century Gothic</vt:lpstr>
      <vt:lpstr>Symbol</vt:lpstr>
      <vt:lpstr>Vertigo</vt:lpstr>
      <vt:lpstr>Analyse de données avec Python</vt:lpstr>
      <vt:lpstr>Présentation PowerPoint</vt:lpstr>
      <vt:lpstr>0. Préambule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1. Une analyse c’est quoi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 Python et environnement de travail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 Data :  manipulation, exploration, nettoyage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4. Data : Visualisation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5. Data : Présentation</vt:lpstr>
      <vt:lpstr>Présentation PowerPoint</vt:lpstr>
      <vt:lpstr>Présentation PowerPoint</vt:lpstr>
    </vt:vector>
  </TitlesOfParts>
  <Company>Nom de l'entreprise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Anthony LANNES</dc:creator>
  <cp:lastModifiedBy>Anthony LANNES</cp:lastModifiedBy>
  <cp:revision>1</cp:revision>
  <dcterms:created xsi:type="dcterms:W3CDTF">2025-04-24T06:49:23Z</dcterms:created>
  <dcterms:modified xsi:type="dcterms:W3CDTF">2025-09-08T15:53:34Z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f7a527cb-578b-4a6e-8773-debfad5ca10e</vt:lpwstr>
  </property>
  <property fmtid="{D5CDD505-2E9C-101B-9397-08002B2CF9AE}" pid="3" name="ContentTypeId">
    <vt:lpwstr>0x01010099A97E060D5928478CA69CBA71A119B9</vt:lpwstr>
  </property>
  <property fmtid="{D5CDD505-2E9C-101B-9397-08002B2CF9AE}" pid="4" name="MediaServiceImageTags">
    <vt:lpwstr/>
  </property>
</Properties>
</file>